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Override1.xml" ContentType="application/vnd.openxmlformats-officedocument.themeOverrid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theme/themeOverride6.xml" ContentType="application/vnd.openxmlformats-officedocument.themeOverrid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2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4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5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6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7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8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29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30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31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32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33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34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3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1" r:id="rId3"/>
    <p:sldMasterId id="2147483735" r:id="rId4"/>
    <p:sldMasterId id="2147483747" r:id="rId5"/>
    <p:sldMasterId id="2147483759" r:id="rId6"/>
    <p:sldMasterId id="2147483771" r:id="rId7"/>
    <p:sldMasterId id="2147483783" r:id="rId8"/>
    <p:sldMasterId id="2147483795" r:id="rId9"/>
    <p:sldMasterId id="2147483807" r:id="rId10"/>
    <p:sldMasterId id="2147483819" r:id="rId11"/>
    <p:sldMasterId id="2147483831" r:id="rId12"/>
    <p:sldMasterId id="2147483843" r:id="rId13"/>
    <p:sldMasterId id="2147483855" r:id="rId14"/>
    <p:sldMasterId id="2147483867" r:id="rId15"/>
    <p:sldMasterId id="2147483879" r:id="rId16"/>
    <p:sldMasterId id="2147483891" r:id="rId17"/>
    <p:sldMasterId id="2147483927" r:id="rId18"/>
    <p:sldMasterId id="2147483939" r:id="rId19"/>
    <p:sldMasterId id="2147483952" r:id="rId20"/>
    <p:sldMasterId id="2147483964" r:id="rId21"/>
    <p:sldMasterId id="2147483976" r:id="rId22"/>
    <p:sldMasterId id="2147483988" r:id="rId23"/>
    <p:sldMasterId id="2147484000" r:id="rId24"/>
    <p:sldMasterId id="2147484012" r:id="rId25"/>
    <p:sldMasterId id="2147484024" r:id="rId26"/>
    <p:sldMasterId id="2147484036" r:id="rId27"/>
    <p:sldMasterId id="2147484048" r:id="rId28"/>
    <p:sldMasterId id="2147484060" r:id="rId29"/>
    <p:sldMasterId id="2147484072" r:id="rId30"/>
    <p:sldMasterId id="2147484084" r:id="rId31"/>
    <p:sldMasterId id="2147484096" r:id="rId32"/>
    <p:sldMasterId id="2147484108" r:id="rId33"/>
    <p:sldMasterId id="2147484120" r:id="rId34"/>
    <p:sldMasterId id="2147484132" r:id="rId35"/>
    <p:sldMasterId id="2147484144" r:id="rId36"/>
  </p:sldMasterIdLst>
  <p:notesMasterIdLst>
    <p:notesMasterId r:id="rId156"/>
  </p:notesMasterIdLst>
  <p:sldIdLst>
    <p:sldId id="275" r:id="rId37"/>
    <p:sldId id="276" r:id="rId38"/>
    <p:sldId id="277" r:id="rId39"/>
    <p:sldId id="279" r:id="rId40"/>
    <p:sldId id="28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28" r:id="rId56"/>
    <p:sldId id="315" r:id="rId57"/>
    <p:sldId id="316" r:id="rId58"/>
    <p:sldId id="317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9" r:id="rId69"/>
    <p:sldId id="330" r:id="rId70"/>
    <p:sldId id="318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416" r:id="rId93"/>
    <p:sldId id="417" r:id="rId94"/>
    <p:sldId id="418" r:id="rId95"/>
    <p:sldId id="419" r:id="rId96"/>
    <p:sldId id="420" r:id="rId97"/>
    <p:sldId id="421" r:id="rId98"/>
    <p:sldId id="422" r:id="rId99"/>
    <p:sldId id="423" r:id="rId100"/>
    <p:sldId id="424" r:id="rId101"/>
    <p:sldId id="425" r:id="rId102"/>
    <p:sldId id="426" r:id="rId103"/>
    <p:sldId id="427" r:id="rId104"/>
    <p:sldId id="428" r:id="rId105"/>
    <p:sldId id="429" r:id="rId106"/>
    <p:sldId id="430" r:id="rId107"/>
    <p:sldId id="352" r:id="rId108"/>
    <p:sldId id="353" r:id="rId109"/>
    <p:sldId id="354" r:id="rId110"/>
    <p:sldId id="355" r:id="rId111"/>
    <p:sldId id="356" r:id="rId112"/>
    <p:sldId id="359" r:id="rId113"/>
    <p:sldId id="357" r:id="rId114"/>
    <p:sldId id="358" r:id="rId115"/>
    <p:sldId id="360" r:id="rId116"/>
    <p:sldId id="361" r:id="rId117"/>
    <p:sldId id="362" r:id="rId118"/>
    <p:sldId id="363" r:id="rId119"/>
    <p:sldId id="364" r:id="rId120"/>
    <p:sldId id="365" r:id="rId121"/>
    <p:sldId id="366" r:id="rId122"/>
    <p:sldId id="367" r:id="rId123"/>
    <p:sldId id="368" r:id="rId124"/>
    <p:sldId id="369" r:id="rId125"/>
    <p:sldId id="370" r:id="rId126"/>
    <p:sldId id="371" r:id="rId127"/>
    <p:sldId id="372" r:id="rId128"/>
    <p:sldId id="373" r:id="rId129"/>
    <p:sldId id="374" r:id="rId130"/>
    <p:sldId id="375" r:id="rId131"/>
    <p:sldId id="376" r:id="rId132"/>
    <p:sldId id="377" r:id="rId133"/>
    <p:sldId id="378" r:id="rId134"/>
    <p:sldId id="379" r:id="rId135"/>
    <p:sldId id="380" r:id="rId136"/>
    <p:sldId id="381" r:id="rId137"/>
    <p:sldId id="384" r:id="rId138"/>
    <p:sldId id="385" r:id="rId139"/>
    <p:sldId id="386" r:id="rId140"/>
    <p:sldId id="387" r:id="rId141"/>
    <p:sldId id="388" r:id="rId142"/>
    <p:sldId id="389" r:id="rId143"/>
    <p:sldId id="390" r:id="rId144"/>
    <p:sldId id="391" r:id="rId145"/>
    <p:sldId id="394" r:id="rId146"/>
    <p:sldId id="392" r:id="rId147"/>
    <p:sldId id="393" r:id="rId148"/>
    <p:sldId id="396" r:id="rId149"/>
    <p:sldId id="397" r:id="rId150"/>
    <p:sldId id="398" r:id="rId151"/>
    <p:sldId id="400" r:id="rId152"/>
    <p:sldId id="401" r:id="rId153"/>
    <p:sldId id="402" r:id="rId154"/>
    <p:sldId id="399" r:id="rId15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46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81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6.xml"/><Relationship Id="rId63" Type="http://schemas.openxmlformats.org/officeDocument/2006/relationships/slide" Target="slides/slide27.xml"/><Relationship Id="rId84" Type="http://schemas.openxmlformats.org/officeDocument/2006/relationships/slide" Target="slides/slide48.xml"/><Relationship Id="rId138" Type="http://schemas.openxmlformats.org/officeDocument/2006/relationships/slide" Target="slides/slide102.xml"/><Relationship Id="rId159" Type="http://schemas.openxmlformats.org/officeDocument/2006/relationships/theme" Target="theme/theme1.xml"/><Relationship Id="rId107" Type="http://schemas.openxmlformats.org/officeDocument/2006/relationships/slide" Target="slides/slide71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" Target="slides/slide17.xml"/><Relationship Id="rId74" Type="http://schemas.openxmlformats.org/officeDocument/2006/relationships/slide" Target="slides/slide38.xml"/><Relationship Id="rId128" Type="http://schemas.openxmlformats.org/officeDocument/2006/relationships/slide" Target="slides/slide92.xml"/><Relationship Id="rId149" Type="http://schemas.openxmlformats.org/officeDocument/2006/relationships/slide" Target="slides/slide11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59.xml"/><Relationship Id="rId160" Type="http://schemas.openxmlformats.org/officeDocument/2006/relationships/tableStyles" Target="tableStyles.xml"/><Relationship Id="rId22" Type="http://schemas.openxmlformats.org/officeDocument/2006/relationships/slideMaster" Target="slideMasters/slideMaster22.xml"/><Relationship Id="rId43" Type="http://schemas.openxmlformats.org/officeDocument/2006/relationships/slide" Target="slides/slide7.xml"/><Relationship Id="rId64" Type="http://schemas.openxmlformats.org/officeDocument/2006/relationships/slide" Target="slides/slide28.xml"/><Relationship Id="rId118" Type="http://schemas.openxmlformats.org/officeDocument/2006/relationships/slide" Target="slides/slide82.xml"/><Relationship Id="rId139" Type="http://schemas.openxmlformats.org/officeDocument/2006/relationships/slide" Target="slides/slide103.xml"/><Relationship Id="rId80" Type="http://schemas.openxmlformats.org/officeDocument/2006/relationships/slide" Target="slides/slide44.xml"/><Relationship Id="rId85" Type="http://schemas.openxmlformats.org/officeDocument/2006/relationships/slide" Target="slides/slide49.xml"/><Relationship Id="rId150" Type="http://schemas.openxmlformats.org/officeDocument/2006/relationships/slide" Target="slides/slide114.xml"/><Relationship Id="rId155" Type="http://schemas.openxmlformats.org/officeDocument/2006/relationships/slide" Target="slides/slide119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59" Type="http://schemas.openxmlformats.org/officeDocument/2006/relationships/slide" Target="slides/slide23.xml"/><Relationship Id="rId103" Type="http://schemas.openxmlformats.org/officeDocument/2006/relationships/slide" Target="slides/slide67.xml"/><Relationship Id="rId108" Type="http://schemas.openxmlformats.org/officeDocument/2006/relationships/slide" Target="slides/slide72.xml"/><Relationship Id="rId124" Type="http://schemas.openxmlformats.org/officeDocument/2006/relationships/slide" Target="slides/slide88.xml"/><Relationship Id="rId129" Type="http://schemas.openxmlformats.org/officeDocument/2006/relationships/slide" Target="slides/slide93.xml"/><Relationship Id="rId54" Type="http://schemas.openxmlformats.org/officeDocument/2006/relationships/slide" Target="slides/slide18.xml"/><Relationship Id="rId70" Type="http://schemas.openxmlformats.org/officeDocument/2006/relationships/slide" Target="slides/slide34.xml"/><Relationship Id="rId75" Type="http://schemas.openxmlformats.org/officeDocument/2006/relationships/slide" Target="slides/slide39.xml"/><Relationship Id="rId91" Type="http://schemas.openxmlformats.org/officeDocument/2006/relationships/slide" Target="slides/slide55.xml"/><Relationship Id="rId96" Type="http://schemas.openxmlformats.org/officeDocument/2006/relationships/slide" Target="slides/slide60.xml"/><Relationship Id="rId140" Type="http://schemas.openxmlformats.org/officeDocument/2006/relationships/slide" Target="slides/slide104.xml"/><Relationship Id="rId145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13.xml"/><Relationship Id="rId114" Type="http://schemas.openxmlformats.org/officeDocument/2006/relationships/slide" Target="slides/slide78.xml"/><Relationship Id="rId119" Type="http://schemas.openxmlformats.org/officeDocument/2006/relationships/slide" Target="slides/slide83.xml"/><Relationship Id="rId44" Type="http://schemas.openxmlformats.org/officeDocument/2006/relationships/slide" Target="slides/slide8.xml"/><Relationship Id="rId60" Type="http://schemas.openxmlformats.org/officeDocument/2006/relationships/slide" Target="slides/slide24.xml"/><Relationship Id="rId65" Type="http://schemas.openxmlformats.org/officeDocument/2006/relationships/slide" Target="slides/slide29.xml"/><Relationship Id="rId81" Type="http://schemas.openxmlformats.org/officeDocument/2006/relationships/slide" Target="slides/slide45.xml"/><Relationship Id="rId86" Type="http://schemas.openxmlformats.org/officeDocument/2006/relationships/slide" Target="slides/slide50.xml"/><Relationship Id="rId130" Type="http://schemas.openxmlformats.org/officeDocument/2006/relationships/slide" Target="slides/slide94.xml"/><Relationship Id="rId135" Type="http://schemas.openxmlformats.org/officeDocument/2006/relationships/slide" Target="slides/slide99.xml"/><Relationship Id="rId151" Type="http://schemas.openxmlformats.org/officeDocument/2006/relationships/slide" Target="slides/slide115.xml"/><Relationship Id="rId156" Type="http://schemas.openxmlformats.org/officeDocument/2006/relationships/notesMaster" Target="notesMasters/notesMaster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3.xml"/><Relationship Id="rId109" Type="http://schemas.openxmlformats.org/officeDocument/2006/relationships/slide" Target="slides/slide73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76" Type="http://schemas.openxmlformats.org/officeDocument/2006/relationships/slide" Target="slides/slide40.xml"/><Relationship Id="rId97" Type="http://schemas.openxmlformats.org/officeDocument/2006/relationships/slide" Target="slides/slide61.xml"/><Relationship Id="rId104" Type="http://schemas.openxmlformats.org/officeDocument/2006/relationships/slide" Target="slides/slide68.xml"/><Relationship Id="rId120" Type="http://schemas.openxmlformats.org/officeDocument/2006/relationships/slide" Target="slides/slide84.xml"/><Relationship Id="rId125" Type="http://schemas.openxmlformats.org/officeDocument/2006/relationships/slide" Target="slides/slide89.xml"/><Relationship Id="rId141" Type="http://schemas.openxmlformats.org/officeDocument/2006/relationships/slide" Target="slides/slide105.xml"/><Relationship Id="rId146" Type="http://schemas.openxmlformats.org/officeDocument/2006/relationships/slide" Target="slides/slide11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5.xml"/><Relationship Id="rId92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66" Type="http://schemas.openxmlformats.org/officeDocument/2006/relationships/slide" Target="slides/slide30.xml"/><Relationship Id="rId87" Type="http://schemas.openxmlformats.org/officeDocument/2006/relationships/slide" Target="slides/slide51.xml"/><Relationship Id="rId110" Type="http://schemas.openxmlformats.org/officeDocument/2006/relationships/slide" Target="slides/slide74.xml"/><Relationship Id="rId115" Type="http://schemas.openxmlformats.org/officeDocument/2006/relationships/slide" Target="slides/slide79.xml"/><Relationship Id="rId131" Type="http://schemas.openxmlformats.org/officeDocument/2006/relationships/slide" Target="slides/slide95.xml"/><Relationship Id="rId136" Type="http://schemas.openxmlformats.org/officeDocument/2006/relationships/slide" Target="slides/slide100.xml"/><Relationship Id="rId157" Type="http://schemas.openxmlformats.org/officeDocument/2006/relationships/presProps" Target="presProps.xml"/><Relationship Id="rId61" Type="http://schemas.openxmlformats.org/officeDocument/2006/relationships/slide" Target="slides/slide25.xml"/><Relationship Id="rId82" Type="http://schemas.openxmlformats.org/officeDocument/2006/relationships/slide" Target="slides/slide46.xml"/><Relationship Id="rId152" Type="http://schemas.openxmlformats.org/officeDocument/2006/relationships/slide" Target="slides/slide11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20.xml"/><Relationship Id="rId77" Type="http://schemas.openxmlformats.org/officeDocument/2006/relationships/slide" Target="slides/slide41.xml"/><Relationship Id="rId100" Type="http://schemas.openxmlformats.org/officeDocument/2006/relationships/slide" Target="slides/slide64.xml"/><Relationship Id="rId105" Type="http://schemas.openxmlformats.org/officeDocument/2006/relationships/slide" Target="slides/slide69.xml"/><Relationship Id="rId126" Type="http://schemas.openxmlformats.org/officeDocument/2006/relationships/slide" Target="slides/slide90.xml"/><Relationship Id="rId147" Type="http://schemas.openxmlformats.org/officeDocument/2006/relationships/slide" Target="slides/slide11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5.xml"/><Relationship Id="rId72" Type="http://schemas.openxmlformats.org/officeDocument/2006/relationships/slide" Target="slides/slide36.xml"/><Relationship Id="rId93" Type="http://schemas.openxmlformats.org/officeDocument/2006/relationships/slide" Target="slides/slide57.xml"/><Relationship Id="rId98" Type="http://schemas.openxmlformats.org/officeDocument/2006/relationships/slide" Target="slides/slide62.xml"/><Relationship Id="rId121" Type="http://schemas.openxmlformats.org/officeDocument/2006/relationships/slide" Target="slides/slide85.xml"/><Relationship Id="rId142" Type="http://schemas.openxmlformats.org/officeDocument/2006/relationships/slide" Target="slides/slide106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0.xml"/><Relationship Id="rId67" Type="http://schemas.openxmlformats.org/officeDocument/2006/relationships/slide" Target="slides/slide31.xml"/><Relationship Id="rId116" Type="http://schemas.openxmlformats.org/officeDocument/2006/relationships/slide" Target="slides/slide80.xml"/><Relationship Id="rId137" Type="http://schemas.openxmlformats.org/officeDocument/2006/relationships/slide" Target="slides/slide101.xml"/><Relationship Id="rId158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5.xml"/><Relationship Id="rId62" Type="http://schemas.openxmlformats.org/officeDocument/2006/relationships/slide" Target="slides/slide26.xml"/><Relationship Id="rId83" Type="http://schemas.openxmlformats.org/officeDocument/2006/relationships/slide" Target="slides/slide47.xml"/><Relationship Id="rId88" Type="http://schemas.openxmlformats.org/officeDocument/2006/relationships/slide" Target="slides/slide52.xml"/><Relationship Id="rId111" Type="http://schemas.openxmlformats.org/officeDocument/2006/relationships/slide" Target="slides/slide75.xml"/><Relationship Id="rId132" Type="http://schemas.openxmlformats.org/officeDocument/2006/relationships/slide" Target="slides/slide96.xml"/><Relationship Id="rId153" Type="http://schemas.openxmlformats.org/officeDocument/2006/relationships/slide" Target="slides/slide117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" Target="slides/slide21.xml"/><Relationship Id="rId106" Type="http://schemas.openxmlformats.org/officeDocument/2006/relationships/slide" Target="slides/slide70.xml"/><Relationship Id="rId127" Type="http://schemas.openxmlformats.org/officeDocument/2006/relationships/slide" Target="slides/slide9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16.xml"/><Relationship Id="rId73" Type="http://schemas.openxmlformats.org/officeDocument/2006/relationships/slide" Target="slides/slide37.xml"/><Relationship Id="rId78" Type="http://schemas.openxmlformats.org/officeDocument/2006/relationships/slide" Target="slides/slide42.xml"/><Relationship Id="rId94" Type="http://schemas.openxmlformats.org/officeDocument/2006/relationships/slide" Target="slides/slide58.xml"/><Relationship Id="rId99" Type="http://schemas.openxmlformats.org/officeDocument/2006/relationships/slide" Target="slides/slide63.xml"/><Relationship Id="rId101" Type="http://schemas.openxmlformats.org/officeDocument/2006/relationships/slide" Target="slides/slide65.xml"/><Relationship Id="rId122" Type="http://schemas.openxmlformats.org/officeDocument/2006/relationships/slide" Target="slides/slide86.xml"/><Relationship Id="rId143" Type="http://schemas.openxmlformats.org/officeDocument/2006/relationships/slide" Target="slides/slide107.xml"/><Relationship Id="rId148" Type="http://schemas.openxmlformats.org/officeDocument/2006/relationships/slide" Target="slides/slide1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" Target="slides/slide11.xml"/><Relationship Id="rId68" Type="http://schemas.openxmlformats.org/officeDocument/2006/relationships/slide" Target="slides/slide32.xml"/><Relationship Id="rId89" Type="http://schemas.openxmlformats.org/officeDocument/2006/relationships/slide" Target="slides/slide53.xml"/><Relationship Id="rId112" Type="http://schemas.openxmlformats.org/officeDocument/2006/relationships/slide" Target="slides/slide76.xml"/><Relationship Id="rId133" Type="http://schemas.openxmlformats.org/officeDocument/2006/relationships/slide" Target="slides/slide97.xml"/><Relationship Id="rId154" Type="http://schemas.openxmlformats.org/officeDocument/2006/relationships/slide" Target="slides/slide118.xml"/><Relationship Id="rId16" Type="http://schemas.openxmlformats.org/officeDocument/2006/relationships/slideMaster" Target="slideMasters/slideMaster16.xml"/><Relationship Id="rId37" Type="http://schemas.openxmlformats.org/officeDocument/2006/relationships/slide" Target="slides/slide1.xml"/><Relationship Id="rId58" Type="http://schemas.openxmlformats.org/officeDocument/2006/relationships/slide" Target="slides/slide22.xml"/><Relationship Id="rId79" Type="http://schemas.openxmlformats.org/officeDocument/2006/relationships/slide" Target="slides/slide43.xml"/><Relationship Id="rId102" Type="http://schemas.openxmlformats.org/officeDocument/2006/relationships/slide" Target="slides/slide66.xml"/><Relationship Id="rId123" Type="http://schemas.openxmlformats.org/officeDocument/2006/relationships/slide" Target="slides/slide87.xml"/><Relationship Id="rId144" Type="http://schemas.openxmlformats.org/officeDocument/2006/relationships/slide" Target="slides/slide108.xml"/><Relationship Id="rId90" Type="http://schemas.openxmlformats.org/officeDocument/2006/relationships/slide" Target="slides/slide54.xml"/><Relationship Id="rId27" Type="http://schemas.openxmlformats.org/officeDocument/2006/relationships/slideMaster" Target="slideMasters/slideMaster27.xml"/><Relationship Id="rId48" Type="http://schemas.openxmlformats.org/officeDocument/2006/relationships/slide" Target="slides/slide12.xml"/><Relationship Id="rId69" Type="http://schemas.openxmlformats.org/officeDocument/2006/relationships/slide" Target="slides/slide33.xml"/><Relationship Id="rId113" Type="http://schemas.openxmlformats.org/officeDocument/2006/relationships/slide" Target="slides/slide77.xml"/><Relationship Id="rId134" Type="http://schemas.openxmlformats.org/officeDocument/2006/relationships/slide" Target="slides/slide9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1DC0F-6ADB-40E1-B621-AF44E4491CEF}" type="datetimeFigureOut">
              <a:rPr lang="zh-TW" altLang="en-US" smtClean="0"/>
              <a:t>2019/04/29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055CA-F066-42C5-A694-5F3024A605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83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4.jpe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D11C-D2DD-493A-B44B-B3FFEFD187C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1D97-7CCC-4D14-A9B4-69BA482243A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2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C0CFD-D492-47F5-9B32-21B4696FB7C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82F75-77CD-441E-9F03-012FDD8130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628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F34A7A90-23B2-4EBE-BA02-F17CF19D7E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5979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A99B67EE-9B6C-4371-858C-0EDD97C052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3100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F41D0F79-4A20-45B1-B476-7B2FAC9414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672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232971B5-9A54-429C-B3C6-7BAF3F5B17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1759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A7F7C692-4CE7-453F-B043-CA7D0BAB73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2263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A5E459AE-6E04-43C0-8096-2498B5010C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995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E7FFB946-C6D6-46C6-941D-36F6F59A38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37199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95087EC5-5679-4442-ABC1-857E61670E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41970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5EF21DAD-6EA1-4BA9-8BEC-CD22580B75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326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92B1A411-2DF0-45EC-B3A5-8F9AB62DB3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039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4087E-0998-4098-98F3-E213604BC57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93751-700F-4371-B53B-8FD98E92208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735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7960A2E0-ED3C-464D-A75A-BEE6320C2B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462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CE8375C4-BFF0-4752-95F7-1D542143AB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9715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9E208E39-887F-4D05-A887-8E6859D762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9184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852EF389-820B-42A8-BD8D-60F83D2F72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13262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D40FB1BA-4666-4FE8-94DE-F877353D14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74393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57637A07-C9D1-430C-85A1-38D4D372AC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88838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0E76B616-8E69-462F-A675-058BA2FB02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46494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9E8A3756-B327-4443-B212-6A74507729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19831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90C2BA05-C2B2-467E-B51C-84C0F47B34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44406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81B9C1D5-6ED4-48AB-96DC-F9FBBBE8CC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617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2259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259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CBD2B-134B-4C3A-B775-4F2EE50AF97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341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B238B3E9-8718-4934-B6CB-B09D80589B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98366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B6391956-011A-4848-B0A2-701C9AA315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9847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5B6DCEC5-0B3A-4762-B40C-8A0BD3CA99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58341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0A48B6E9-DA6A-4208-A812-4C34E37299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67551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9643DAEB-EFD2-4B27-9A88-DB70D50418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27966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4A469EAB-F828-4EF8-8587-BA41137A11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50030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F25D5D0D-5E20-4E62-BD65-BE5B4D7A27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56999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B824D23D-FBB3-4E50-BB75-72B82922B6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60917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A37BDFF9-51CE-47A4-A073-C387AC9549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63969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E2B6F5B9-77EC-4685-99DD-A1DC41E882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3712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71A63-1479-4112-8EF5-7DD77E6138A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0286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B7F745B5-C33C-4611-80FC-103DFA7A30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59264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146E5E78-99B8-45FC-96BA-816DC38BA5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24317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7DD42199-53CB-4737-A9DC-EB365C0437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23145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4767CC9B-D264-4E6F-A191-151C979ADD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05110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fld id="{EDAFDFE6-A7D3-4C9E-8966-87725CE760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15288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fld id="{5DF52288-58F3-450A-B2AD-252501110E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81725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fld id="{556E564D-CF6D-4F7E-A4C9-FD4CCA9295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969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fld id="{33391256-F634-4426-9EDF-DF54E736FE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77421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fld id="{5659D73F-B4BD-48B6-B9FC-D7D6269C4E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83954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fld id="{E06C4ECD-0A93-4E0F-B4E3-84482148E7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649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A2C8D-4DDF-42BA-9601-29B7B396D1E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197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fld id="{D651666A-4135-4AB6-80CB-984BBF61A5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97290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fld id="{752A5BF0-CBDE-4D46-9AD7-48A93CBB44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33745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fld id="{FDD131ED-0A12-422E-8702-0ACCF12F51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29954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fld id="{DD7D18F5-FD9A-4E90-B733-9E62768B44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49627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fld id="{20DC6A39-1935-49CB-973D-C55754DD62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35126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  <a:ea typeface="SimHei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7E257B45-8D82-4617-838A-6F22BB51B4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452537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  <a:ea typeface="SimHei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996AE3CF-0897-4199-8D1D-509B38EBDA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84705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  <a:ea typeface="SimHei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8160C6-C0BC-4D09-9B98-126A13FCE2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64086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  <a:ea typeface="SimHei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0F15AE70-44E3-438B-9E33-5F1A8C3033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20409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  <a:ea typeface="SimHei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E7D8DE4A-F352-4FA0-A1E5-CF5DBE9FD3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9131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0F393-A849-42EB-90CD-3EF0A23DCFB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259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  <a:ea typeface="SimHei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E43CF32C-E59D-429B-98E5-0E61184117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59966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3CBD6038-3572-478B-ABC1-14F8995FB7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6169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86063" y="1054100"/>
            <a:ext cx="5903912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  <a:ea typeface="SimHei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E516A13A-FB59-4E3F-8AB8-9858C76457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544364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EE0C238E-8D15-4537-AFC3-F13EC6FB48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143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  <a:ea typeface="SimHei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5BFE7662-8720-4AC0-9882-BD4DA2AEC8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205974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F5E274BE-D072-44ED-A299-FBF18DD4ED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293682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8D2C9299-6583-450E-87BE-0F17AF7703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9897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EE3333-6815-4308-B978-837AB7E9EF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11012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39BD0345-A67B-49E5-944B-64F4271EF0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4623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EB25EA12-A3DC-460D-84FD-9C842FE9BF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1673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C8D68-D705-4C9D-AC6F-C4DB38DF02E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8187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C61ACB63-1645-45E2-ADEA-C0C41810E1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84804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08EFFBE1-A916-4B29-9F34-292E735375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92570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79E641B1-04DA-43F8-AF0E-0017C9DB7D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357602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6" name="直線接點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A976C43B-8DA5-4037-888A-9A310C6B64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0216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FE4D9582-E379-4CF5-BC76-95F203CA33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71879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599F90BB-C761-4947-A872-F93A5EDA8E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35375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78A7E31A-C3B6-4E78-AF88-E2E918549D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93702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群組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手繪多邊形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1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C0674122-5CAF-4A5A-957B-5A18884B59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66947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AF10F4E9-637C-49E2-8781-AE6AEAD45A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193281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＞形箭號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＞形箭號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16CA20E0-B8A3-4BE7-8E8F-8DD28A8D4E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6472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616CC-2AEB-4DC6-A4BD-29E4241906E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9483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25B75C85-6A05-4E94-958E-D35EB79D2D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414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B9B6C2F7-9C5F-4045-A09B-1E91E00D0F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6036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A6A5254A-6FF2-4F40-A29A-EDADF9405A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4380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9AEA0AA3-7CD7-4161-956E-58DBB6080F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035689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A4CDE1D4-0581-4E4D-98E3-76ACD4B660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4708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6" name="手繪多邊形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＞形箭號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＞形箭號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E2EE177A-97F4-4CC9-9246-ECFCB0B059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622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A8BDEC30-55F7-46FC-BF38-80CA90DD54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4457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5477A8EE-7061-455C-95C3-2A62BA8B0C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901309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EE9BE976-B8B4-429A-B252-E3FFC8FCCF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808603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B996B8F7-10BA-407A-9767-975442F088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0854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5D23-1058-4922-8872-121A53AC392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2159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F5C583A3-D846-45AE-B84B-9804CA5AA5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3905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A6E0CD19-67F6-47CA-8045-3B0D79B92D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502630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5196E5FB-23D0-44E0-9A30-CE4BD72776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980686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56EE5358-D009-4A68-97A0-CD15FC55C9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768812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618D78AF-199C-4CD4-BCE1-4533A49584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12190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94F79FE1-39D9-41A1-ABB9-514BEF2089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565061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27387EFC-0B94-4B90-BA13-6D04D0F1DC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687618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CE871D61-1E39-4EAB-B53B-60F238CCD7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50480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87E7AF5A-528B-42A0-8420-6E4BBEE1F3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474015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zh-TW" altLang="en-US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zh-TW" altLang="en-US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zh-TW" altLang="en-US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zh-TW" altLang="en-US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TW" altLang="en-US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TW" altLang="en-US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TW" altLang="en-US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532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7D6D6DF-5983-44D0-99D5-FC441FAF8121}" type="slidenum">
              <a:rPr lang="en-US" altLang="zh-TW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96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61F4-85A4-4B6C-B5D1-C11290FF0A3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4293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0E02E-74D2-4931-9E06-BED6E0ECBAF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9017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2FD30-9161-4738-939E-3940FA956DE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5912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5B5EA-B706-45D6-8017-60D3B8A5404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97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55249-86D3-494B-9D15-276B42306F5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462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026B-D9E0-4734-A707-D77D02DC085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0408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BD6C9-B739-4B5A-9FBD-ACD81E381C3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5129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EA13-F9CA-4F63-8A16-CD972ADBB4E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1846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D9F9E-3E18-471F-B315-A020C93027E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18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0858C-9657-4ED9-A2D3-479100EB9E5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8315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D845-9A47-4C85-8BC2-6436525753E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2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56B9-C6C5-4AEA-ADCB-CD893A6FA01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6007-60AF-41EB-A989-1AEADF1183B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83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91404-A32C-4458-A8EA-8AF9A80F065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3370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587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F601-DB7A-4BD7-8457-EEB8A17417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145220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A5B3-6C84-46F6-8B4E-9337B3B0ED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039572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EDCE2-FC64-42FE-A522-38BCDD6F6A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224564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AF4E7-D2AD-491E-A5FF-C70F52E1C3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027923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698D0-35A4-4233-B761-846790DC56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78193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3F065-2FDE-4965-AC96-38C204C3FE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810924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514D4-41B8-408A-8B36-CC2413E6A8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30486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D5347-1539-432E-A141-758ACFB4A1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311431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8486-3350-43CF-895B-FB5C28646E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581995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E6B7B-3403-4FC6-9DC9-503EA7DC81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0076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1D4ED-452F-496C-B24B-273F44FCCA8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2024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A6ECA-D827-46E4-B9C9-9238FEC767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464033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E5668-FCE2-4A7B-B8D5-40400F3964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30885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76A9A36-0F80-4767-A587-B203B7E16A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640345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A94B78-4551-4CAE-B345-A0D4ADAA28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175261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618F975-AF5C-41B0-97CB-329050031D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118536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DC0F0E8-479A-4992-BDB0-5C6B15B516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954798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D1437A3-6BA5-4042-996A-FC611A0FA0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513344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0D356A-789B-419B-A3DB-2A42B95A05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292758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2EB19BE-9626-4754-819E-7ED55B819A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2662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8A876E-37B4-4432-87CC-E189ED9A7D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6382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D462-8579-4FD8-8099-193C80A4FE3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9751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67FFA83-4262-482B-AC2C-DC8DA7D658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223164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4EB732-DC50-4036-B4AE-5239783B1D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94419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4943128-1788-46BD-957A-F59D9152E3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232847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66750"/>
            <a:ext cx="8459788" cy="6191250"/>
            <a:chOff x="0" y="420"/>
            <a:chExt cx="5329" cy="39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432" y="420"/>
              <a:ext cx="4897" cy="3480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 w="10160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6" name="Picture 4" descr="花1-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63"/>
                </a:clrFrom>
                <a:clrTo>
                  <a:srgbClr val="FFFF6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12"/>
              <a:ext cx="1036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花2-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C6B34"/>
                </a:clrFrom>
                <a:clrTo>
                  <a:srgbClr val="CC6B3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63"/>
              <a:ext cx="2627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D487713-E6E2-4296-9AA0-82AB9F2994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703086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0EFA3F-BDF0-449D-8F5B-86CFBA6741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820649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51C0A2-8D1A-4511-AC19-1A5B7FC5DA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301160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B77934D-7142-4B05-9D48-2BB0A091DF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926920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5364A3-B087-410A-8BF6-5AE1D3F842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416505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D1AD330-8AE8-4524-B83C-2F18C6B082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989747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66EEC68-3A17-44B3-80E8-62067A3A37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0335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ADA5C-E06B-48CE-844D-F66AC788985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5460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ABD1AAF-F144-4FED-9B4B-66B85CF619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736780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C661AD4-35DA-47C1-8FA5-9F5AA8548E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406453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885BDE-82E9-4686-ADD2-264113EB1E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467307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482233-DB8F-4D3B-B218-E692C036A9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588912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438400"/>
            <a:ext cx="9144000" cy="33528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zh-TW" sz="24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667000"/>
            <a:ext cx="7772400" cy="1143000"/>
          </a:xfrm>
        </p:spPr>
        <p:txBody>
          <a:bodyPr/>
          <a:lstStyle>
            <a:lvl1pPr>
              <a:defRPr sz="4800" b="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14800"/>
            <a:ext cx="6400800" cy="1524000"/>
          </a:xfrm>
        </p:spPr>
        <p:txBody>
          <a:bodyPr/>
          <a:lstStyle>
            <a:lvl1pPr marL="0" indent="0" algn="ctr">
              <a:buFontTx/>
              <a:buNone/>
              <a:defRPr b="1">
                <a:effectLst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5791F8-31F2-43BC-A0F6-D9BF82D706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917165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FC59E64-6777-4D6C-89F9-808610484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773968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AF24262-3745-41B0-BD78-015852CC34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021173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82E6E36-CEE4-4F11-90F4-66E6937FCC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326325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0AE295-34C6-4502-9BED-8FCB42B5FE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967605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F1046F3-DF6C-4DF5-86FB-9D81A8E6DA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1404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EFAB2-AB37-4A6D-913F-8BC418037392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3666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96A96B-90D7-4DBD-A4F0-2E07D22DF8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645342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8B21C71-7C9C-46BD-A72F-FA05A7F457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646256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2207810-43D0-4C6E-947D-AFBBB945BD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122090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84CEA72-1852-4C36-8EB3-D922935FF8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635681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66DAD9E-3515-4450-AF61-45BD24AC5F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0244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smtClean="0">
                  <a:solidFill>
                    <a:srgbClr val="FFCC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smtClean="0">
                  <a:solidFill>
                    <a:srgbClr val="FFCC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21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TW" altLang="en-US" sz="2400" smtClean="0">
                      <a:solidFill>
                        <a:srgbClr val="FFCC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TW" altLang="en-US" sz="2400" smtClean="0">
                      <a:solidFill>
                        <a:srgbClr val="FFCC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5 w 1769"/>
                        <a:gd name="T5" fmla="*/ 48 h 791"/>
                        <a:gd name="T6" fmla="*/ 230 w 1769"/>
                        <a:gd name="T7" fmla="*/ 103 h 791"/>
                        <a:gd name="T8" fmla="*/ 251 w 1769"/>
                        <a:gd name="T9" fmla="*/ 145 h 791"/>
                        <a:gd name="T10" fmla="*/ 242 w 1769"/>
                        <a:gd name="T11" fmla="*/ 187 h 791"/>
                        <a:gd name="T12" fmla="*/ 227 w 1769"/>
                        <a:gd name="T13" fmla="*/ 151 h 791"/>
                        <a:gd name="T14" fmla="*/ 199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165 h 504"/>
                        <a:gd name="T2" fmla="*/ 252 w 2736"/>
                        <a:gd name="T3" fmla="*/ 55 h 504"/>
                        <a:gd name="T4" fmla="*/ 518 w 2736"/>
                        <a:gd name="T5" fmla="*/ 8 h 504"/>
                        <a:gd name="T6" fmla="*/ 798 w 2736"/>
                        <a:gd name="T7" fmla="*/ 8 h 504"/>
                        <a:gd name="T8" fmla="*/ 792 w 2736"/>
                        <a:gd name="T9" fmla="*/ 34 h 504"/>
                        <a:gd name="T10" fmla="*/ 514 w 2736"/>
                        <a:gd name="T11" fmla="*/ 34 h 504"/>
                        <a:gd name="T12" fmla="*/ 191 w 2736"/>
                        <a:gd name="T13" fmla="*/ 95 h 504"/>
                        <a:gd name="T14" fmla="*/ 0 w 2736"/>
                        <a:gd name="T15" fmla="*/ 1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81 w 1769"/>
                        <a:gd name="T3" fmla="*/ 19 h 791"/>
                        <a:gd name="T4" fmla="*/ 193 w 1769"/>
                        <a:gd name="T5" fmla="*/ 65 h 791"/>
                        <a:gd name="T6" fmla="*/ 269 w 1769"/>
                        <a:gd name="T7" fmla="*/ 141 h 791"/>
                        <a:gd name="T8" fmla="*/ 293 w 1769"/>
                        <a:gd name="T9" fmla="*/ 199 h 791"/>
                        <a:gd name="T10" fmla="*/ 282 w 1769"/>
                        <a:gd name="T11" fmla="*/ 257 h 791"/>
                        <a:gd name="T12" fmla="*/ 265 w 1769"/>
                        <a:gd name="T13" fmla="*/ 207 h 791"/>
                        <a:gd name="T14" fmla="*/ 232 w 1769"/>
                        <a:gd name="T15" fmla="*/ 149 h 791"/>
                        <a:gd name="T16" fmla="*/ 185 w 1769"/>
                        <a:gd name="T17" fmla="*/ 97 h 791"/>
                        <a:gd name="T18" fmla="*/ 97 w 1769"/>
                        <a:gd name="T19" fmla="*/ 50 h 791"/>
                        <a:gd name="T20" fmla="*/ 0 w 1769"/>
                        <a:gd name="T21" fmla="*/ 25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10 h 504"/>
                        <a:gd name="T2" fmla="*/ 221 w 2736"/>
                        <a:gd name="T3" fmla="*/ 37 h 504"/>
                        <a:gd name="T4" fmla="*/ 454 w 2736"/>
                        <a:gd name="T5" fmla="*/ 5 h 504"/>
                        <a:gd name="T6" fmla="*/ 699 w 2736"/>
                        <a:gd name="T7" fmla="*/ 5 h 504"/>
                        <a:gd name="T8" fmla="*/ 695 w 2736"/>
                        <a:gd name="T9" fmla="*/ 22 h 504"/>
                        <a:gd name="T10" fmla="*/ 450 w 2736"/>
                        <a:gd name="T11" fmla="*/ 22 h 504"/>
                        <a:gd name="T12" fmla="*/ 167 w 2736"/>
                        <a:gd name="T13" fmla="*/ 64 h 504"/>
                        <a:gd name="T14" fmla="*/ 0 w 2736"/>
                        <a:gd name="T15" fmla="*/ 11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1 w 1769"/>
                        <a:gd name="T3" fmla="*/ 12 h 791"/>
                        <a:gd name="T4" fmla="*/ 169 w 1769"/>
                        <a:gd name="T5" fmla="*/ 43 h 791"/>
                        <a:gd name="T6" fmla="*/ 236 w 1769"/>
                        <a:gd name="T7" fmla="*/ 94 h 791"/>
                        <a:gd name="T8" fmla="*/ 257 w 1769"/>
                        <a:gd name="T9" fmla="*/ 132 h 791"/>
                        <a:gd name="T10" fmla="*/ 247 w 1769"/>
                        <a:gd name="T11" fmla="*/ 172 h 791"/>
                        <a:gd name="T12" fmla="*/ 232 w 1769"/>
                        <a:gd name="T13" fmla="*/ 138 h 791"/>
                        <a:gd name="T14" fmla="*/ 203 w 1769"/>
                        <a:gd name="T15" fmla="*/ 99 h 791"/>
                        <a:gd name="T16" fmla="*/ 162 w 1769"/>
                        <a:gd name="T17" fmla="*/ 64 h 791"/>
                        <a:gd name="T18" fmla="*/ 85 w 1769"/>
                        <a:gd name="T19" fmla="*/ 33 h 791"/>
                        <a:gd name="T20" fmla="*/ 0 w 1769"/>
                        <a:gd name="T21" fmla="*/ 17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148 h 504"/>
                        <a:gd name="T2" fmla="*/ 199 w 2736"/>
                        <a:gd name="T3" fmla="*/ 49 h 504"/>
                        <a:gd name="T4" fmla="*/ 409 w 2736"/>
                        <a:gd name="T5" fmla="*/ 7 h 504"/>
                        <a:gd name="T6" fmla="*/ 630 w 2736"/>
                        <a:gd name="T7" fmla="*/ 7 h 504"/>
                        <a:gd name="T8" fmla="*/ 626 w 2736"/>
                        <a:gd name="T9" fmla="*/ 30 h 504"/>
                        <a:gd name="T10" fmla="*/ 406 w 2736"/>
                        <a:gd name="T11" fmla="*/ 30 h 504"/>
                        <a:gd name="T12" fmla="*/ 151 w 2736"/>
                        <a:gd name="T13" fmla="*/ 86 h 504"/>
                        <a:gd name="T14" fmla="*/ 0 w 2736"/>
                        <a:gd name="T15" fmla="*/ 1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4 w 1769"/>
                        <a:gd name="T3" fmla="*/ 17 h 791"/>
                        <a:gd name="T4" fmla="*/ 153 w 1769"/>
                        <a:gd name="T5" fmla="*/ 59 h 791"/>
                        <a:gd name="T6" fmla="*/ 213 w 1769"/>
                        <a:gd name="T7" fmla="*/ 127 h 791"/>
                        <a:gd name="T8" fmla="*/ 232 w 1769"/>
                        <a:gd name="T9" fmla="*/ 179 h 791"/>
                        <a:gd name="T10" fmla="*/ 223 w 1769"/>
                        <a:gd name="T11" fmla="*/ 231 h 791"/>
                        <a:gd name="T12" fmla="*/ 210 w 1769"/>
                        <a:gd name="T13" fmla="*/ 186 h 791"/>
                        <a:gd name="T14" fmla="*/ 183 w 1769"/>
                        <a:gd name="T15" fmla="*/ 134 h 791"/>
                        <a:gd name="T16" fmla="*/ 147 w 1769"/>
                        <a:gd name="T17" fmla="*/ 87 h 791"/>
                        <a:gd name="T18" fmla="*/ 77 w 1769"/>
                        <a:gd name="T19" fmla="*/ 45 h 791"/>
                        <a:gd name="T20" fmla="*/ 0 w 1769"/>
                        <a:gd name="T21" fmla="*/ 23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156 w 2736"/>
                        <a:gd name="T3" fmla="*/ 40 h 504"/>
                        <a:gd name="T4" fmla="*/ 320 w 2736"/>
                        <a:gd name="T5" fmla="*/ 6 h 504"/>
                        <a:gd name="T6" fmla="*/ 492 w 2736"/>
                        <a:gd name="T7" fmla="*/ 6 h 504"/>
                        <a:gd name="T8" fmla="*/ 490 w 2736"/>
                        <a:gd name="T9" fmla="*/ 25 h 504"/>
                        <a:gd name="T10" fmla="*/ 317 w 2736"/>
                        <a:gd name="T11" fmla="*/ 25 h 504"/>
                        <a:gd name="T12" fmla="*/ 117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0 w 1769"/>
                        <a:gd name="T3" fmla="*/ 14 h 791"/>
                        <a:gd name="T4" fmla="*/ 120 w 1769"/>
                        <a:gd name="T5" fmla="*/ 48 h 791"/>
                        <a:gd name="T6" fmla="*/ 167 w 1769"/>
                        <a:gd name="T7" fmla="*/ 102 h 791"/>
                        <a:gd name="T8" fmla="*/ 182 w 1769"/>
                        <a:gd name="T9" fmla="*/ 143 h 791"/>
                        <a:gd name="T10" fmla="*/ 175 w 1769"/>
                        <a:gd name="T11" fmla="*/ 186 h 791"/>
                        <a:gd name="T12" fmla="*/ 164 w 1769"/>
                        <a:gd name="T13" fmla="*/ 150 h 791"/>
                        <a:gd name="T14" fmla="*/ 144 w 1769"/>
                        <a:gd name="T15" fmla="*/ 108 h 791"/>
                        <a:gd name="T16" fmla="*/ 114 w 1769"/>
                        <a:gd name="T17" fmla="*/ 70 h 791"/>
                        <a:gd name="T18" fmla="*/ 60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41 h 504"/>
                        <a:gd name="T2" fmla="*/ 116 w 2736"/>
                        <a:gd name="T3" fmla="*/ 14 h 504"/>
                        <a:gd name="T4" fmla="*/ 240 w 2736"/>
                        <a:gd name="T5" fmla="*/ 2 h 504"/>
                        <a:gd name="T6" fmla="*/ 369 w 2736"/>
                        <a:gd name="T7" fmla="*/ 2 h 504"/>
                        <a:gd name="T8" fmla="*/ 367 w 2736"/>
                        <a:gd name="T9" fmla="*/ 9 h 504"/>
                        <a:gd name="T10" fmla="*/ 238 w 2736"/>
                        <a:gd name="T11" fmla="*/ 9 h 504"/>
                        <a:gd name="T12" fmla="*/ 88 w 2736"/>
                        <a:gd name="T13" fmla="*/ 24 h 504"/>
                        <a:gd name="T14" fmla="*/ 0 w 2736"/>
                        <a:gd name="T15" fmla="*/ 4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8 w 1769"/>
                        <a:gd name="T3" fmla="*/ 4 h 791"/>
                        <a:gd name="T4" fmla="*/ 90 w 1769"/>
                        <a:gd name="T5" fmla="*/ 16 h 791"/>
                        <a:gd name="T6" fmla="*/ 125 w 1769"/>
                        <a:gd name="T7" fmla="*/ 35 h 791"/>
                        <a:gd name="T8" fmla="*/ 136 w 1769"/>
                        <a:gd name="T9" fmla="*/ 49 h 791"/>
                        <a:gd name="T10" fmla="*/ 131 w 1769"/>
                        <a:gd name="T11" fmla="*/ 64 h 791"/>
                        <a:gd name="T12" fmla="*/ 123 w 1769"/>
                        <a:gd name="T13" fmla="*/ 52 h 791"/>
                        <a:gd name="T14" fmla="*/ 107 w 1769"/>
                        <a:gd name="T15" fmla="*/ 37 h 791"/>
                        <a:gd name="T16" fmla="*/ 86 w 1769"/>
                        <a:gd name="T17" fmla="*/ 24 h 791"/>
                        <a:gd name="T18" fmla="*/ 45 w 1769"/>
                        <a:gd name="T19" fmla="*/ 13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5 w 1769"/>
                        <a:gd name="T5" fmla="*/ 48 h 791"/>
                        <a:gd name="T6" fmla="*/ 230 w 1769"/>
                        <a:gd name="T7" fmla="*/ 103 h 791"/>
                        <a:gd name="T8" fmla="*/ 251 w 1769"/>
                        <a:gd name="T9" fmla="*/ 145 h 791"/>
                        <a:gd name="T10" fmla="*/ 242 w 1769"/>
                        <a:gd name="T11" fmla="*/ 187 h 791"/>
                        <a:gd name="T12" fmla="*/ 227 w 1769"/>
                        <a:gd name="T13" fmla="*/ 151 h 791"/>
                        <a:gd name="T14" fmla="*/ 199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165 h 504"/>
                        <a:gd name="T2" fmla="*/ 252 w 2736"/>
                        <a:gd name="T3" fmla="*/ 55 h 504"/>
                        <a:gd name="T4" fmla="*/ 518 w 2736"/>
                        <a:gd name="T5" fmla="*/ 8 h 504"/>
                        <a:gd name="T6" fmla="*/ 798 w 2736"/>
                        <a:gd name="T7" fmla="*/ 8 h 504"/>
                        <a:gd name="T8" fmla="*/ 792 w 2736"/>
                        <a:gd name="T9" fmla="*/ 34 h 504"/>
                        <a:gd name="T10" fmla="*/ 514 w 2736"/>
                        <a:gd name="T11" fmla="*/ 34 h 504"/>
                        <a:gd name="T12" fmla="*/ 191 w 2736"/>
                        <a:gd name="T13" fmla="*/ 95 h 504"/>
                        <a:gd name="T14" fmla="*/ 0 w 2736"/>
                        <a:gd name="T15" fmla="*/ 1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81 w 1769"/>
                        <a:gd name="T3" fmla="*/ 19 h 791"/>
                        <a:gd name="T4" fmla="*/ 193 w 1769"/>
                        <a:gd name="T5" fmla="*/ 65 h 791"/>
                        <a:gd name="T6" fmla="*/ 269 w 1769"/>
                        <a:gd name="T7" fmla="*/ 141 h 791"/>
                        <a:gd name="T8" fmla="*/ 293 w 1769"/>
                        <a:gd name="T9" fmla="*/ 199 h 791"/>
                        <a:gd name="T10" fmla="*/ 282 w 1769"/>
                        <a:gd name="T11" fmla="*/ 257 h 791"/>
                        <a:gd name="T12" fmla="*/ 265 w 1769"/>
                        <a:gd name="T13" fmla="*/ 207 h 791"/>
                        <a:gd name="T14" fmla="*/ 232 w 1769"/>
                        <a:gd name="T15" fmla="*/ 149 h 791"/>
                        <a:gd name="T16" fmla="*/ 185 w 1769"/>
                        <a:gd name="T17" fmla="*/ 97 h 791"/>
                        <a:gd name="T18" fmla="*/ 97 w 1769"/>
                        <a:gd name="T19" fmla="*/ 50 h 791"/>
                        <a:gd name="T20" fmla="*/ 0 w 1769"/>
                        <a:gd name="T21" fmla="*/ 25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10 h 504"/>
                        <a:gd name="T2" fmla="*/ 221 w 2736"/>
                        <a:gd name="T3" fmla="*/ 37 h 504"/>
                        <a:gd name="T4" fmla="*/ 454 w 2736"/>
                        <a:gd name="T5" fmla="*/ 5 h 504"/>
                        <a:gd name="T6" fmla="*/ 699 w 2736"/>
                        <a:gd name="T7" fmla="*/ 5 h 504"/>
                        <a:gd name="T8" fmla="*/ 695 w 2736"/>
                        <a:gd name="T9" fmla="*/ 22 h 504"/>
                        <a:gd name="T10" fmla="*/ 450 w 2736"/>
                        <a:gd name="T11" fmla="*/ 22 h 504"/>
                        <a:gd name="T12" fmla="*/ 167 w 2736"/>
                        <a:gd name="T13" fmla="*/ 64 h 504"/>
                        <a:gd name="T14" fmla="*/ 0 w 2736"/>
                        <a:gd name="T15" fmla="*/ 11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1 w 1769"/>
                        <a:gd name="T3" fmla="*/ 12 h 791"/>
                        <a:gd name="T4" fmla="*/ 169 w 1769"/>
                        <a:gd name="T5" fmla="*/ 43 h 791"/>
                        <a:gd name="T6" fmla="*/ 236 w 1769"/>
                        <a:gd name="T7" fmla="*/ 94 h 791"/>
                        <a:gd name="T8" fmla="*/ 257 w 1769"/>
                        <a:gd name="T9" fmla="*/ 132 h 791"/>
                        <a:gd name="T10" fmla="*/ 247 w 1769"/>
                        <a:gd name="T11" fmla="*/ 172 h 791"/>
                        <a:gd name="T12" fmla="*/ 232 w 1769"/>
                        <a:gd name="T13" fmla="*/ 138 h 791"/>
                        <a:gd name="T14" fmla="*/ 203 w 1769"/>
                        <a:gd name="T15" fmla="*/ 99 h 791"/>
                        <a:gd name="T16" fmla="*/ 162 w 1769"/>
                        <a:gd name="T17" fmla="*/ 64 h 791"/>
                        <a:gd name="T18" fmla="*/ 85 w 1769"/>
                        <a:gd name="T19" fmla="*/ 33 h 791"/>
                        <a:gd name="T20" fmla="*/ 0 w 1769"/>
                        <a:gd name="T21" fmla="*/ 17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148 h 504"/>
                        <a:gd name="T2" fmla="*/ 199 w 2736"/>
                        <a:gd name="T3" fmla="*/ 49 h 504"/>
                        <a:gd name="T4" fmla="*/ 409 w 2736"/>
                        <a:gd name="T5" fmla="*/ 7 h 504"/>
                        <a:gd name="T6" fmla="*/ 630 w 2736"/>
                        <a:gd name="T7" fmla="*/ 7 h 504"/>
                        <a:gd name="T8" fmla="*/ 626 w 2736"/>
                        <a:gd name="T9" fmla="*/ 30 h 504"/>
                        <a:gd name="T10" fmla="*/ 406 w 2736"/>
                        <a:gd name="T11" fmla="*/ 30 h 504"/>
                        <a:gd name="T12" fmla="*/ 151 w 2736"/>
                        <a:gd name="T13" fmla="*/ 86 h 504"/>
                        <a:gd name="T14" fmla="*/ 0 w 2736"/>
                        <a:gd name="T15" fmla="*/ 1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4 w 1769"/>
                        <a:gd name="T3" fmla="*/ 17 h 791"/>
                        <a:gd name="T4" fmla="*/ 153 w 1769"/>
                        <a:gd name="T5" fmla="*/ 59 h 791"/>
                        <a:gd name="T6" fmla="*/ 213 w 1769"/>
                        <a:gd name="T7" fmla="*/ 127 h 791"/>
                        <a:gd name="T8" fmla="*/ 232 w 1769"/>
                        <a:gd name="T9" fmla="*/ 179 h 791"/>
                        <a:gd name="T10" fmla="*/ 223 w 1769"/>
                        <a:gd name="T11" fmla="*/ 231 h 791"/>
                        <a:gd name="T12" fmla="*/ 210 w 1769"/>
                        <a:gd name="T13" fmla="*/ 186 h 791"/>
                        <a:gd name="T14" fmla="*/ 183 w 1769"/>
                        <a:gd name="T15" fmla="*/ 134 h 791"/>
                        <a:gd name="T16" fmla="*/ 147 w 1769"/>
                        <a:gd name="T17" fmla="*/ 87 h 791"/>
                        <a:gd name="T18" fmla="*/ 77 w 1769"/>
                        <a:gd name="T19" fmla="*/ 45 h 791"/>
                        <a:gd name="T20" fmla="*/ 0 w 1769"/>
                        <a:gd name="T21" fmla="*/ 23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156 w 2736"/>
                        <a:gd name="T3" fmla="*/ 40 h 504"/>
                        <a:gd name="T4" fmla="*/ 320 w 2736"/>
                        <a:gd name="T5" fmla="*/ 6 h 504"/>
                        <a:gd name="T6" fmla="*/ 492 w 2736"/>
                        <a:gd name="T7" fmla="*/ 6 h 504"/>
                        <a:gd name="T8" fmla="*/ 490 w 2736"/>
                        <a:gd name="T9" fmla="*/ 25 h 504"/>
                        <a:gd name="T10" fmla="*/ 317 w 2736"/>
                        <a:gd name="T11" fmla="*/ 25 h 504"/>
                        <a:gd name="T12" fmla="*/ 117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0 w 1769"/>
                        <a:gd name="T3" fmla="*/ 14 h 791"/>
                        <a:gd name="T4" fmla="*/ 120 w 1769"/>
                        <a:gd name="T5" fmla="*/ 48 h 791"/>
                        <a:gd name="T6" fmla="*/ 167 w 1769"/>
                        <a:gd name="T7" fmla="*/ 102 h 791"/>
                        <a:gd name="T8" fmla="*/ 182 w 1769"/>
                        <a:gd name="T9" fmla="*/ 143 h 791"/>
                        <a:gd name="T10" fmla="*/ 175 w 1769"/>
                        <a:gd name="T11" fmla="*/ 186 h 791"/>
                        <a:gd name="T12" fmla="*/ 164 w 1769"/>
                        <a:gd name="T13" fmla="*/ 150 h 791"/>
                        <a:gd name="T14" fmla="*/ 144 w 1769"/>
                        <a:gd name="T15" fmla="*/ 108 h 791"/>
                        <a:gd name="T16" fmla="*/ 114 w 1769"/>
                        <a:gd name="T17" fmla="*/ 70 h 791"/>
                        <a:gd name="T18" fmla="*/ 60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41 h 504"/>
                        <a:gd name="T2" fmla="*/ 116 w 2736"/>
                        <a:gd name="T3" fmla="*/ 14 h 504"/>
                        <a:gd name="T4" fmla="*/ 240 w 2736"/>
                        <a:gd name="T5" fmla="*/ 2 h 504"/>
                        <a:gd name="T6" fmla="*/ 369 w 2736"/>
                        <a:gd name="T7" fmla="*/ 2 h 504"/>
                        <a:gd name="T8" fmla="*/ 367 w 2736"/>
                        <a:gd name="T9" fmla="*/ 9 h 504"/>
                        <a:gd name="T10" fmla="*/ 238 w 2736"/>
                        <a:gd name="T11" fmla="*/ 9 h 504"/>
                        <a:gd name="T12" fmla="*/ 88 w 2736"/>
                        <a:gd name="T13" fmla="*/ 24 h 504"/>
                        <a:gd name="T14" fmla="*/ 0 w 2736"/>
                        <a:gd name="T15" fmla="*/ 4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8 w 1769"/>
                        <a:gd name="T3" fmla="*/ 4 h 791"/>
                        <a:gd name="T4" fmla="*/ 90 w 1769"/>
                        <a:gd name="T5" fmla="*/ 16 h 791"/>
                        <a:gd name="T6" fmla="*/ 125 w 1769"/>
                        <a:gd name="T7" fmla="*/ 35 h 791"/>
                        <a:gd name="T8" fmla="*/ 136 w 1769"/>
                        <a:gd name="T9" fmla="*/ 49 h 791"/>
                        <a:gd name="T10" fmla="*/ 131 w 1769"/>
                        <a:gd name="T11" fmla="*/ 64 h 791"/>
                        <a:gd name="T12" fmla="*/ 123 w 1769"/>
                        <a:gd name="T13" fmla="*/ 52 h 791"/>
                        <a:gd name="T14" fmla="*/ 107 w 1769"/>
                        <a:gd name="T15" fmla="*/ 37 h 791"/>
                        <a:gd name="T16" fmla="*/ 86 w 1769"/>
                        <a:gd name="T17" fmla="*/ 24 h 791"/>
                        <a:gd name="T18" fmla="*/ 45 w 1769"/>
                        <a:gd name="T19" fmla="*/ 13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0 w 2736"/>
                        <a:gd name="T5" fmla="*/ 2 h 504"/>
                        <a:gd name="T6" fmla="*/ 262 w 2736"/>
                        <a:gd name="T7" fmla="*/ 2 h 504"/>
                        <a:gd name="T8" fmla="*/ 260 w 2736"/>
                        <a:gd name="T9" fmla="*/ 8 h 504"/>
                        <a:gd name="T10" fmla="*/ 169 w 2736"/>
                        <a:gd name="T11" fmla="*/ 8 h 504"/>
                        <a:gd name="T12" fmla="*/ 63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7 w 1769"/>
                        <a:gd name="T3" fmla="*/ 4 h 791"/>
                        <a:gd name="T4" fmla="*/ 63 w 1769"/>
                        <a:gd name="T5" fmla="*/ 15 h 791"/>
                        <a:gd name="T6" fmla="*/ 88 w 1769"/>
                        <a:gd name="T7" fmla="*/ 34 h 791"/>
                        <a:gd name="T8" fmla="*/ 96 w 1769"/>
                        <a:gd name="T9" fmla="*/ 47 h 791"/>
                        <a:gd name="T10" fmla="*/ 93 w 1769"/>
                        <a:gd name="T11" fmla="*/ 62 h 791"/>
                        <a:gd name="T12" fmla="*/ 87 w 1769"/>
                        <a:gd name="T13" fmla="*/ 49 h 791"/>
                        <a:gd name="T14" fmla="*/ 76 w 1769"/>
                        <a:gd name="T15" fmla="*/ 35 h 791"/>
                        <a:gd name="T16" fmla="*/ 61 w 1769"/>
                        <a:gd name="T17" fmla="*/ 23 h 791"/>
                        <a:gd name="T18" fmla="*/ 32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56 w 2736"/>
                        <a:gd name="T3" fmla="*/ 13 h 504"/>
                        <a:gd name="T4" fmla="*/ 115 w 2736"/>
                        <a:gd name="T5" fmla="*/ 2 h 504"/>
                        <a:gd name="T6" fmla="*/ 178 w 2736"/>
                        <a:gd name="T7" fmla="*/ 2 h 504"/>
                        <a:gd name="T8" fmla="*/ 177 w 2736"/>
                        <a:gd name="T9" fmla="*/ 8 h 504"/>
                        <a:gd name="T10" fmla="*/ 115 w 2736"/>
                        <a:gd name="T11" fmla="*/ 8 h 504"/>
                        <a:gd name="T12" fmla="*/ 43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8 w 1769"/>
                        <a:gd name="T3" fmla="*/ 4 h 791"/>
                        <a:gd name="T4" fmla="*/ 43 w 1769"/>
                        <a:gd name="T5" fmla="*/ 15 h 791"/>
                        <a:gd name="T6" fmla="*/ 60 w 1769"/>
                        <a:gd name="T7" fmla="*/ 34 h 791"/>
                        <a:gd name="T8" fmla="*/ 65 w 1769"/>
                        <a:gd name="T9" fmla="*/ 47 h 791"/>
                        <a:gd name="T10" fmla="*/ 63 w 1769"/>
                        <a:gd name="T11" fmla="*/ 62 h 791"/>
                        <a:gd name="T12" fmla="*/ 59 w 1769"/>
                        <a:gd name="T13" fmla="*/ 49 h 791"/>
                        <a:gd name="T14" fmla="*/ 52 w 1769"/>
                        <a:gd name="T15" fmla="*/ 35 h 791"/>
                        <a:gd name="T16" fmla="*/ 41 w 1769"/>
                        <a:gd name="T17" fmla="*/ 23 h 791"/>
                        <a:gd name="T18" fmla="*/ 22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50 w 2736"/>
                        <a:gd name="T3" fmla="*/ 13 h 504"/>
                        <a:gd name="T4" fmla="*/ 104 w 2736"/>
                        <a:gd name="T5" fmla="*/ 2 h 504"/>
                        <a:gd name="T6" fmla="*/ 159 w 2736"/>
                        <a:gd name="T7" fmla="*/ 2 h 504"/>
                        <a:gd name="T8" fmla="*/ 159 w 2736"/>
                        <a:gd name="T9" fmla="*/ 8 h 504"/>
                        <a:gd name="T10" fmla="*/ 103 w 2736"/>
                        <a:gd name="T11" fmla="*/ 8 h 504"/>
                        <a:gd name="T12" fmla="*/ 38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6 w 1769"/>
                        <a:gd name="T3" fmla="*/ 4 h 791"/>
                        <a:gd name="T4" fmla="*/ 39 w 1769"/>
                        <a:gd name="T5" fmla="*/ 15 h 791"/>
                        <a:gd name="T6" fmla="*/ 54 w 1769"/>
                        <a:gd name="T7" fmla="*/ 34 h 791"/>
                        <a:gd name="T8" fmla="*/ 59 w 1769"/>
                        <a:gd name="T9" fmla="*/ 47 h 791"/>
                        <a:gd name="T10" fmla="*/ 56 w 1769"/>
                        <a:gd name="T11" fmla="*/ 62 h 791"/>
                        <a:gd name="T12" fmla="*/ 53 w 1769"/>
                        <a:gd name="T13" fmla="*/ 49 h 791"/>
                        <a:gd name="T14" fmla="*/ 46 w 1769"/>
                        <a:gd name="T15" fmla="*/ 35 h 791"/>
                        <a:gd name="T16" fmla="*/ 37 w 1769"/>
                        <a:gd name="T17" fmla="*/ 23 h 791"/>
                        <a:gd name="T18" fmla="*/ 19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46 w 2736"/>
                      <a:gd name="T3" fmla="*/ 4 h 504"/>
                      <a:gd name="T4" fmla="*/ 94 w 2736"/>
                      <a:gd name="T5" fmla="*/ 1 h 504"/>
                      <a:gd name="T6" fmla="*/ 145 w 2736"/>
                      <a:gd name="T7" fmla="*/ 1 h 504"/>
                      <a:gd name="T8" fmla="*/ 144 w 2736"/>
                      <a:gd name="T9" fmla="*/ 3 h 504"/>
                      <a:gd name="T10" fmla="*/ 93 w 2736"/>
                      <a:gd name="T11" fmla="*/ 3 h 504"/>
                      <a:gd name="T12" fmla="*/ 35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5 w 1769"/>
                      <a:gd name="T3" fmla="*/ 1 h 791"/>
                      <a:gd name="T4" fmla="*/ 35 w 1769"/>
                      <a:gd name="T5" fmla="*/ 5 h 791"/>
                      <a:gd name="T6" fmla="*/ 49 w 1769"/>
                      <a:gd name="T7" fmla="*/ 10 h 791"/>
                      <a:gd name="T8" fmla="*/ 53 w 1769"/>
                      <a:gd name="T9" fmla="*/ 15 h 791"/>
                      <a:gd name="T10" fmla="*/ 51 w 1769"/>
                      <a:gd name="T11" fmla="*/ 19 h 791"/>
                      <a:gd name="T12" fmla="*/ 48 w 1769"/>
                      <a:gd name="T13" fmla="*/ 15 h 791"/>
                      <a:gd name="T14" fmla="*/ 42 w 1769"/>
                      <a:gd name="T15" fmla="*/ 11 h 791"/>
                      <a:gd name="T16" fmla="*/ 34 w 1769"/>
                      <a:gd name="T17" fmla="*/ 7 h 791"/>
                      <a:gd name="T18" fmla="*/ 17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24 h 504"/>
                        <a:gd name="T2" fmla="*/ 50 w 2736"/>
                        <a:gd name="T3" fmla="*/ 8 h 504"/>
                        <a:gd name="T4" fmla="*/ 104 w 2736"/>
                        <a:gd name="T5" fmla="*/ 1 h 504"/>
                        <a:gd name="T6" fmla="*/ 160 w 2736"/>
                        <a:gd name="T7" fmla="*/ 1 h 504"/>
                        <a:gd name="T8" fmla="*/ 159 w 2736"/>
                        <a:gd name="T9" fmla="*/ 5 h 504"/>
                        <a:gd name="T10" fmla="*/ 103 w 2736"/>
                        <a:gd name="T11" fmla="*/ 5 h 504"/>
                        <a:gd name="T12" fmla="*/ 38 w 2736"/>
                        <a:gd name="T13" fmla="*/ 14 h 504"/>
                        <a:gd name="T14" fmla="*/ 0 w 2736"/>
                        <a:gd name="T15" fmla="*/ 2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6 w 1769"/>
                        <a:gd name="T3" fmla="*/ 3 h 791"/>
                        <a:gd name="T4" fmla="*/ 39 w 1769"/>
                        <a:gd name="T5" fmla="*/ 10 h 791"/>
                        <a:gd name="T6" fmla="*/ 54 w 1769"/>
                        <a:gd name="T7" fmla="*/ 21 h 791"/>
                        <a:gd name="T8" fmla="*/ 59 w 1769"/>
                        <a:gd name="T9" fmla="*/ 30 h 791"/>
                        <a:gd name="T10" fmla="*/ 56 w 1769"/>
                        <a:gd name="T11" fmla="*/ 38 h 791"/>
                        <a:gd name="T12" fmla="*/ 53 w 1769"/>
                        <a:gd name="T13" fmla="*/ 31 h 791"/>
                        <a:gd name="T14" fmla="*/ 46 w 1769"/>
                        <a:gd name="T15" fmla="*/ 22 h 791"/>
                        <a:gd name="T16" fmla="*/ 37 w 1769"/>
                        <a:gd name="T17" fmla="*/ 14 h 791"/>
                        <a:gd name="T18" fmla="*/ 19 w 1769"/>
                        <a:gd name="T19" fmla="*/ 7 h 791"/>
                        <a:gd name="T20" fmla="*/ 0 w 1769"/>
                        <a:gd name="T21" fmla="*/ 4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78 h 504"/>
                        <a:gd name="T2" fmla="*/ 65 w 2736"/>
                        <a:gd name="T3" fmla="*/ 26 h 504"/>
                        <a:gd name="T4" fmla="*/ 134 w 2736"/>
                        <a:gd name="T5" fmla="*/ 4 h 504"/>
                        <a:gd name="T6" fmla="*/ 206 w 2736"/>
                        <a:gd name="T7" fmla="*/ 4 h 504"/>
                        <a:gd name="T8" fmla="*/ 205 w 2736"/>
                        <a:gd name="T9" fmla="*/ 16 h 504"/>
                        <a:gd name="T10" fmla="*/ 133 w 2736"/>
                        <a:gd name="T11" fmla="*/ 16 h 504"/>
                        <a:gd name="T12" fmla="*/ 49 w 2736"/>
                        <a:gd name="T13" fmla="*/ 45 h 504"/>
                        <a:gd name="T14" fmla="*/ 0 w 2736"/>
                        <a:gd name="T15" fmla="*/ 7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1 w 1769"/>
                        <a:gd name="T3" fmla="*/ 9 h 791"/>
                        <a:gd name="T4" fmla="*/ 50 w 1769"/>
                        <a:gd name="T5" fmla="*/ 30 h 791"/>
                        <a:gd name="T6" fmla="*/ 69 w 1769"/>
                        <a:gd name="T7" fmla="*/ 66 h 791"/>
                        <a:gd name="T8" fmla="*/ 76 w 1769"/>
                        <a:gd name="T9" fmla="*/ 93 h 791"/>
                        <a:gd name="T10" fmla="*/ 73 w 1769"/>
                        <a:gd name="T11" fmla="*/ 120 h 791"/>
                        <a:gd name="T12" fmla="*/ 68 w 1769"/>
                        <a:gd name="T13" fmla="*/ 97 h 791"/>
                        <a:gd name="T14" fmla="*/ 60 w 1769"/>
                        <a:gd name="T15" fmla="*/ 70 h 791"/>
                        <a:gd name="T16" fmla="*/ 48 w 1769"/>
                        <a:gd name="T17" fmla="*/ 45 h 791"/>
                        <a:gd name="T18" fmla="*/ 25 w 1769"/>
                        <a:gd name="T19" fmla="*/ 23 h 791"/>
                        <a:gd name="T20" fmla="*/ 0 w 1769"/>
                        <a:gd name="T21" fmla="*/ 12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37 w 2736"/>
                        <a:gd name="T3" fmla="*/ 1 h 504"/>
                        <a:gd name="T4" fmla="*/ 75 w 2736"/>
                        <a:gd name="T5" fmla="*/ 0 h 504"/>
                        <a:gd name="T6" fmla="*/ 116 w 2736"/>
                        <a:gd name="T7" fmla="*/ 0 h 504"/>
                        <a:gd name="T8" fmla="*/ 115 w 2736"/>
                        <a:gd name="T9" fmla="*/ 1 h 504"/>
                        <a:gd name="T10" fmla="*/ 75 w 2736"/>
                        <a:gd name="T11" fmla="*/ 1 h 504"/>
                        <a:gd name="T12" fmla="*/ 28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2 w 1769"/>
                        <a:gd name="T3" fmla="*/ 0 h 791"/>
                        <a:gd name="T4" fmla="*/ 28 w 1769"/>
                        <a:gd name="T5" fmla="*/ 1 h 791"/>
                        <a:gd name="T6" fmla="*/ 39 w 1769"/>
                        <a:gd name="T7" fmla="*/ 2 h 791"/>
                        <a:gd name="T8" fmla="*/ 43 w 1769"/>
                        <a:gd name="T9" fmla="*/ 3 h 791"/>
                        <a:gd name="T10" fmla="*/ 41 w 1769"/>
                        <a:gd name="T11" fmla="*/ 4 h 791"/>
                        <a:gd name="T12" fmla="*/ 38 w 1769"/>
                        <a:gd name="T13" fmla="*/ 3 h 791"/>
                        <a:gd name="T14" fmla="*/ 34 w 1769"/>
                        <a:gd name="T15" fmla="*/ 2 h 791"/>
                        <a:gd name="T16" fmla="*/ 27 w 1769"/>
                        <a:gd name="T17" fmla="*/ 2 h 791"/>
                        <a:gd name="T18" fmla="*/ 14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5 w 1769"/>
                        <a:gd name="T5" fmla="*/ 48 h 791"/>
                        <a:gd name="T6" fmla="*/ 230 w 1769"/>
                        <a:gd name="T7" fmla="*/ 103 h 791"/>
                        <a:gd name="T8" fmla="*/ 251 w 1769"/>
                        <a:gd name="T9" fmla="*/ 145 h 791"/>
                        <a:gd name="T10" fmla="*/ 242 w 1769"/>
                        <a:gd name="T11" fmla="*/ 187 h 791"/>
                        <a:gd name="T12" fmla="*/ 227 w 1769"/>
                        <a:gd name="T13" fmla="*/ 151 h 791"/>
                        <a:gd name="T14" fmla="*/ 199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171 w 2736"/>
                        <a:gd name="T3" fmla="*/ 40 h 504"/>
                        <a:gd name="T4" fmla="*/ 352 w 2736"/>
                        <a:gd name="T5" fmla="*/ 6 h 504"/>
                        <a:gd name="T6" fmla="*/ 542 w 2736"/>
                        <a:gd name="T7" fmla="*/ 6 h 504"/>
                        <a:gd name="T8" fmla="*/ 539 w 2736"/>
                        <a:gd name="T9" fmla="*/ 25 h 504"/>
                        <a:gd name="T10" fmla="*/ 349 w 2736"/>
                        <a:gd name="T11" fmla="*/ 25 h 504"/>
                        <a:gd name="T12" fmla="*/ 129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5 w 1769"/>
                        <a:gd name="T3" fmla="*/ 14 h 791"/>
                        <a:gd name="T4" fmla="*/ 131 w 1769"/>
                        <a:gd name="T5" fmla="*/ 48 h 791"/>
                        <a:gd name="T6" fmla="*/ 182 w 1769"/>
                        <a:gd name="T7" fmla="*/ 103 h 791"/>
                        <a:gd name="T8" fmla="*/ 199 w 1769"/>
                        <a:gd name="T9" fmla="*/ 145 h 791"/>
                        <a:gd name="T10" fmla="*/ 191 w 1769"/>
                        <a:gd name="T11" fmla="*/ 187 h 791"/>
                        <a:gd name="T12" fmla="*/ 180 w 1769"/>
                        <a:gd name="T13" fmla="*/ 151 h 791"/>
                        <a:gd name="T14" fmla="*/ 157 w 1769"/>
                        <a:gd name="T15" fmla="*/ 108 h 791"/>
                        <a:gd name="T16" fmla="*/ 126 w 1769"/>
                        <a:gd name="T17" fmla="*/ 70 h 791"/>
                        <a:gd name="T18" fmla="*/ 66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108 h 504"/>
                        <a:gd name="T2" fmla="*/ 211 w 2736"/>
                        <a:gd name="T3" fmla="*/ 36 h 504"/>
                        <a:gd name="T4" fmla="*/ 435 w 2736"/>
                        <a:gd name="T5" fmla="*/ 5 h 504"/>
                        <a:gd name="T6" fmla="*/ 669 w 2736"/>
                        <a:gd name="T7" fmla="*/ 5 h 504"/>
                        <a:gd name="T8" fmla="*/ 665 w 2736"/>
                        <a:gd name="T9" fmla="*/ 22 h 504"/>
                        <a:gd name="T10" fmla="*/ 432 w 2736"/>
                        <a:gd name="T11" fmla="*/ 22 h 504"/>
                        <a:gd name="T12" fmla="*/ 160 w 2736"/>
                        <a:gd name="T13" fmla="*/ 62 h 504"/>
                        <a:gd name="T14" fmla="*/ 0 w 2736"/>
                        <a:gd name="T15" fmla="*/ 10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8 w 1769"/>
                        <a:gd name="T3" fmla="*/ 12 h 791"/>
                        <a:gd name="T4" fmla="*/ 161 w 1769"/>
                        <a:gd name="T5" fmla="*/ 43 h 791"/>
                        <a:gd name="T6" fmla="*/ 225 w 1769"/>
                        <a:gd name="T7" fmla="*/ 92 h 791"/>
                        <a:gd name="T8" fmla="*/ 245 w 1769"/>
                        <a:gd name="T9" fmla="*/ 130 h 791"/>
                        <a:gd name="T10" fmla="*/ 236 w 1769"/>
                        <a:gd name="T11" fmla="*/ 169 h 791"/>
                        <a:gd name="T12" fmla="*/ 222 w 1769"/>
                        <a:gd name="T13" fmla="*/ 135 h 791"/>
                        <a:gd name="T14" fmla="*/ 194 w 1769"/>
                        <a:gd name="T15" fmla="*/ 97 h 791"/>
                        <a:gd name="T16" fmla="*/ 155 w 1769"/>
                        <a:gd name="T17" fmla="*/ 63 h 791"/>
                        <a:gd name="T18" fmla="*/ 81 w 1769"/>
                        <a:gd name="T19" fmla="*/ 32 h 791"/>
                        <a:gd name="T20" fmla="*/ 0 w 1769"/>
                        <a:gd name="T21" fmla="*/ 16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5 w 1769"/>
                        <a:gd name="T5" fmla="*/ 48 h 791"/>
                        <a:gd name="T6" fmla="*/ 230 w 1769"/>
                        <a:gd name="T7" fmla="*/ 103 h 791"/>
                        <a:gd name="T8" fmla="*/ 251 w 1769"/>
                        <a:gd name="T9" fmla="*/ 145 h 791"/>
                        <a:gd name="T10" fmla="*/ 242 w 1769"/>
                        <a:gd name="T11" fmla="*/ 187 h 791"/>
                        <a:gd name="T12" fmla="*/ 227 w 1769"/>
                        <a:gd name="T13" fmla="*/ 151 h 791"/>
                        <a:gd name="T14" fmla="*/ 199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105 h 504"/>
                        <a:gd name="T2" fmla="*/ 189 w 2736"/>
                        <a:gd name="T3" fmla="*/ 35 h 504"/>
                        <a:gd name="T4" fmla="*/ 390 w 2736"/>
                        <a:gd name="T5" fmla="*/ 5 h 504"/>
                        <a:gd name="T6" fmla="*/ 600 w 2736"/>
                        <a:gd name="T7" fmla="*/ 5 h 504"/>
                        <a:gd name="T8" fmla="*/ 596 w 2736"/>
                        <a:gd name="T9" fmla="*/ 21 h 504"/>
                        <a:gd name="T10" fmla="*/ 387 w 2736"/>
                        <a:gd name="T11" fmla="*/ 21 h 504"/>
                        <a:gd name="T12" fmla="*/ 144 w 2736"/>
                        <a:gd name="T13" fmla="*/ 61 h 504"/>
                        <a:gd name="T14" fmla="*/ 0 w 2736"/>
                        <a:gd name="T15" fmla="*/ 10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1 w 1769"/>
                        <a:gd name="T3" fmla="*/ 12 h 791"/>
                        <a:gd name="T4" fmla="*/ 145 w 1769"/>
                        <a:gd name="T5" fmla="*/ 42 h 791"/>
                        <a:gd name="T6" fmla="*/ 202 w 1769"/>
                        <a:gd name="T7" fmla="*/ 90 h 791"/>
                        <a:gd name="T8" fmla="*/ 220 w 1769"/>
                        <a:gd name="T9" fmla="*/ 127 h 791"/>
                        <a:gd name="T10" fmla="*/ 212 w 1769"/>
                        <a:gd name="T11" fmla="*/ 164 h 791"/>
                        <a:gd name="T12" fmla="*/ 199 w 1769"/>
                        <a:gd name="T13" fmla="*/ 132 h 791"/>
                        <a:gd name="T14" fmla="*/ 174 w 1769"/>
                        <a:gd name="T15" fmla="*/ 94 h 791"/>
                        <a:gd name="T16" fmla="*/ 139 w 1769"/>
                        <a:gd name="T17" fmla="*/ 62 h 791"/>
                        <a:gd name="T18" fmla="*/ 73 w 1769"/>
                        <a:gd name="T19" fmla="*/ 31 h 791"/>
                        <a:gd name="T20" fmla="*/ 0 w 1769"/>
                        <a:gd name="T21" fmla="*/ 16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9 h 504"/>
                        <a:gd name="T2" fmla="*/ 173 w 2736"/>
                        <a:gd name="T3" fmla="*/ 20 h 504"/>
                        <a:gd name="T4" fmla="*/ 356 w 2736"/>
                        <a:gd name="T5" fmla="*/ 3 h 504"/>
                        <a:gd name="T6" fmla="*/ 548 w 2736"/>
                        <a:gd name="T7" fmla="*/ 3 h 504"/>
                        <a:gd name="T8" fmla="*/ 545 w 2736"/>
                        <a:gd name="T9" fmla="*/ 12 h 504"/>
                        <a:gd name="T10" fmla="*/ 353 w 2736"/>
                        <a:gd name="T11" fmla="*/ 12 h 504"/>
                        <a:gd name="T12" fmla="*/ 131 w 2736"/>
                        <a:gd name="T13" fmla="*/ 34 h 504"/>
                        <a:gd name="T14" fmla="*/ 0 w 2736"/>
                        <a:gd name="T15" fmla="*/ 5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56 w 1769"/>
                        <a:gd name="T3" fmla="*/ 6 h 791"/>
                        <a:gd name="T4" fmla="*/ 133 w 1769"/>
                        <a:gd name="T5" fmla="*/ 23 h 791"/>
                        <a:gd name="T6" fmla="*/ 185 w 1769"/>
                        <a:gd name="T7" fmla="*/ 50 h 791"/>
                        <a:gd name="T8" fmla="*/ 201 w 1769"/>
                        <a:gd name="T9" fmla="*/ 71 h 791"/>
                        <a:gd name="T10" fmla="*/ 193 w 1769"/>
                        <a:gd name="T11" fmla="*/ 91 h 791"/>
                        <a:gd name="T12" fmla="*/ 182 w 1769"/>
                        <a:gd name="T13" fmla="*/ 73 h 791"/>
                        <a:gd name="T14" fmla="*/ 159 w 1769"/>
                        <a:gd name="T15" fmla="*/ 53 h 791"/>
                        <a:gd name="T16" fmla="*/ 127 w 1769"/>
                        <a:gd name="T17" fmla="*/ 34 h 791"/>
                        <a:gd name="T18" fmla="*/ 67 w 1769"/>
                        <a:gd name="T19" fmla="*/ 18 h 791"/>
                        <a:gd name="T20" fmla="*/ 0 w 1769"/>
                        <a:gd name="T21" fmla="*/ 9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9 h 504"/>
                        <a:gd name="T2" fmla="*/ 134 w 2736"/>
                        <a:gd name="T3" fmla="*/ 20 h 504"/>
                        <a:gd name="T4" fmla="*/ 276 w 2736"/>
                        <a:gd name="T5" fmla="*/ 3 h 504"/>
                        <a:gd name="T6" fmla="*/ 425 w 2736"/>
                        <a:gd name="T7" fmla="*/ 3 h 504"/>
                        <a:gd name="T8" fmla="*/ 423 w 2736"/>
                        <a:gd name="T9" fmla="*/ 12 h 504"/>
                        <a:gd name="T10" fmla="*/ 274 w 2736"/>
                        <a:gd name="T11" fmla="*/ 12 h 504"/>
                        <a:gd name="T12" fmla="*/ 102 w 2736"/>
                        <a:gd name="T13" fmla="*/ 34 h 504"/>
                        <a:gd name="T14" fmla="*/ 0 w 2736"/>
                        <a:gd name="T15" fmla="*/ 5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43 w 1769"/>
                        <a:gd name="T3" fmla="*/ 6 h 791"/>
                        <a:gd name="T4" fmla="*/ 103 w 1769"/>
                        <a:gd name="T5" fmla="*/ 23 h 791"/>
                        <a:gd name="T6" fmla="*/ 143 w 1769"/>
                        <a:gd name="T7" fmla="*/ 50 h 791"/>
                        <a:gd name="T8" fmla="*/ 156 w 1769"/>
                        <a:gd name="T9" fmla="*/ 71 h 791"/>
                        <a:gd name="T10" fmla="*/ 150 w 1769"/>
                        <a:gd name="T11" fmla="*/ 91 h 791"/>
                        <a:gd name="T12" fmla="*/ 142 w 1769"/>
                        <a:gd name="T13" fmla="*/ 73 h 791"/>
                        <a:gd name="T14" fmla="*/ 124 w 1769"/>
                        <a:gd name="T15" fmla="*/ 53 h 791"/>
                        <a:gd name="T16" fmla="*/ 99 w 1769"/>
                        <a:gd name="T17" fmla="*/ 34 h 791"/>
                        <a:gd name="T18" fmla="*/ 52 w 1769"/>
                        <a:gd name="T19" fmla="*/ 18 h 791"/>
                        <a:gd name="T20" fmla="*/ 0 w 1769"/>
                        <a:gd name="T21" fmla="*/ 9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26 h 504"/>
                        <a:gd name="T2" fmla="*/ 125 w 2736"/>
                        <a:gd name="T3" fmla="*/ 9 h 504"/>
                        <a:gd name="T4" fmla="*/ 257 w 2736"/>
                        <a:gd name="T5" fmla="*/ 1 h 504"/>
                        <a:gd name="T6" fmla="*/ 397 w 2736"/>
                        <a:gd name="T7" fmla="*/ 1 h 504"/>
                        <a:gd name="T8" fmla="*/ 394 w 2736"/>
                        <a:gd name="T9" fmla="*/ 5 h 504"/>
                        <a:gd name="T10" fmla="*/ 255 w 2736"/>
                        <a:gd name="T11" fmla="*/ 5 h 504"/>
                        <a:gd name="T12" fmla="*/ 95 w 2736"/>
                        <a:gd name="T13" fmla="*/ 15 h 504"/>
                        <a:gd name="T14" fmla="*/ 0 w 2736"/>
                        <a:gd name="T15" fmla="*/ 2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0 w 1769"/>
                        <a:gd name="T3" fmla="*/ 3 h 791"/>
                        <a:gd name="T4" fmla="*/ 96 w 1769"/>
                        <a:gd name="T5" fmla="*/ 10 h 791"/>
                        <a:gd name="T6" fmla="*/ 133 w 1769"/>
                        <a:gd name="T7" fmla="*/ 22 h 791"/>
                        <a:gd name="T8" fmla="*/ 145 w 1769"/>
                        <a:gd name="T9" fmla="*/ 32 h 791"/>
                        <a:gd name="T10" fmla="*/ 140 w 1769"/>
                        <a:gd name="T11" fmla="*/ 41 h 791"/>
                        <a:gd name="T12" fmla="*/ 132 w 1769"/>
                        <a:gd name="T13" fmla="*/ 33 h 791"/>
                        <a:gd name="T14" fmla="*/ 115 w 1769"/>
                        <a:gd name="T15" fmla="*/ 23 h 791"/>
                        <a:gd name="T16" fmla="*/ 92 w 1769"/>
                        <a:gd name="T17" fmla="*/ 15 h 791"/>
                        <a:gd name="T18" fmla="*/ 48 w 1769"/>
                        <a:gd name="T19" fmla="*/ 8 h 791"/>
                        <a:gd name="T20" fmla="*/ 0 w 1769"/>
                        <a:gd name="T21" fmla="*/ 4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T0" fmla="*/ 13 w 36729"/>
                      <a:gd name="T1" fmla="*/ 9 h 21600"/>
                      <a:gd name="T2" fmla="*/ 0 w 36729"/>
                      <a:gd name="T3" fmla="*/ 10 h 21600"/>
                      <a:gd name="T4" fmla="*/ 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2 h 22305"/>
                      <a:gd name="T2" fmla="*/ 9 w 30473"/>
                      <a:gd name="T3" fmla="*/ 27 h 22305"/>
                      <a:gd name="T4" fmla="*/ 3 w 30473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T0" fmla="*/ 0 w 34812"/>
                      <a:gd name="T1" fmla="*/ 5 h 22305"/>
                      <a:gd name="T2" fmla="*/ 2 w 34812"/>
                      <a:gd name="T3" fmla="*/ 27 h 22305"/>
                      <a:gd name="T4" fmla="*/ 1 w 34812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T0" fmla="*/ 0 w 36830"/>
                      <a:gd name="T1" fmla="*/ 8 h 22305"/>
                      <a:gd name="T2" fmla="*/ 12 w 36830"/>
                      <a:gd name="T3" fmla="*/ 27 h 22305"/>
                      <a:gd name="T4" fmla="*/ 5 w 36830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T0" fmla="*/ 0 w 31881"/>
                      <a:gd name="T1" fmla="*/ 12 h 21600"/>
                      <a:gd name="T2" fmla="*/ 6 w 31881"/>
                      <a:gd name="T3" fmla="*/ 6 h 21600"/>
                      <a:gd name="T4" fmla="*/ 4 w 31881"/>
                      <a:gd name="T5" fmla="*/ 2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T0" fmla="*/ 0 w 31146"/>
                      <a:gd name="T1" fmla="*/ 5 h 21600"/>
                      <a:gd name="T2" fmla="*/ 0 w 31146"/>
                      <a:gd name="T3" fmla="*/ 12 h 21600"/>
                      <a:gd name="T4" fmla="*/ 0 w 31146"/>
                      <a:gd name="T5" fmla="*/ 2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17 h 2368"/>
                      <a:gd name="T2" fmla="*/ 37 w 776"/>
                      <a:gd name="T3" fmla="*/ 4 h 2368"/>
                      <a:gd name="T4" fmla="*/ 15 w 776"/>
                      <a:gd name="T5" fmla="*/ 42 h 2368"/>
                      <a:gd name="T6" fmla="*/ 52 w 776"/>
                      <a:gd name="T7" fmla="*/ 42 h 2368"/>
                      <a:gd name="T8" fmla="*/ 30 w 776"/>
                      <a:gd name="T9" fmla="*/ 81 h 2368"/>
                      <a:gd name="T10" fmla="*/ 60 w 776"/>
                      <a:gd name="T11" fmla="*/ 94 h 2368"/>
                      <a:gd name="T12" fmla="*/ 45 w 776"/>
                      <a:gd name="T13" fmla="*/ 119 h 2368"/>
                      <a:gd name="T14" fmla="*/ 75 w 776"/>
                      <a:gd name="T15" fmla="*/ 132 h 2368"/>
                      <a:gd name="T16" fmla="*/ 60 w 776"/>
                      <a:gd name="T17" fmla="*/ 158 h 2368"/>
                      <a:gd name="T18" fmla="*/ 82 w 776"/>
                      <a:gd name="T19" fmla="*/ 171 h 2368"/>
                      <a:gd name="T20" fmla="*/ 75 w 776"/>
                      <a:gd name="T21" fmla="*/ 196 h 2368"/>
                      <a:gd name="T22" fmla="*/ 90 w 776"/>
                      <a:gd name="T23" fmla="*/ 221 h 2368"/>
                      <a:gd name="T24" fmla="*/ 90 w 776"/>
                      <a:gd name="T25" fmla="*/ 247 h 2368"/>
                      <a:gd name="T26" fmla="*/ 105 w 776"/>
                      <a:gd name="T27" fmla="*/ 286 h 2368"/>
                      <a:gd name="T28" fmla="*/ 97 w 776"/>
                      <a:gd name="T29" fmla="*/ 324 h 2368"/>
                      <a:gd name="T30" fmla="*/ 113 w 776"/>
                      <a:gd name="T31" fmla="*/ 349 h 2368"/>
                      <a:gd name="T32" fmla="*/ 105 w 776"/>
                      <a:gd name="T33" fmla="*/ 388 h 2368"/>
                      <a:gd name="T34" fmla="*/ 113 w 776"/>
                      <a:gd name="T35" fmla="*/ 427 h 2368"/>
                      <a:gd name="T36" fmla="*/ 105 w 776"/>
                      <a:gd name="T37" fmla="*/ 452 h 2368"/>
                      <a:gd name="T38" fmla="*/ 120 w 776"/>
                      <a:gd name="T39" fmla="*/ 490 h 2368"/>
                      <a:gd name="T40" fmla="*/ 113 w 776"/>
                      <a:gd name="T41" fmla="*/ 529 h 2368"/>
                      <a:gd name="T42" fmla="*/ 120 w 776"/>
                      <a:gd name="T43" fmla="*/ 580 h 2368"/>
                      <a:gd name="T44" fmla="*/ 113 w 776"/>
                      <a:gd name="T45" fmla="*/ 593 h 2368"/>
                      <a:gd name="T46" fmla="*/ 120 w 776"/>
                      <a:gd name="T47" fmla="*/ 63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3 h 2368"/>
                    <a:gd name="T2" fmla="*/ 44 w 776"/>
                    <a:gd name="T3" fmla="*/ 1 h 2368"/>
                    <a:gd name="T4" fmla="*/ 18 w 776"/>
                    <a:gd name="T5" fmla="*/ 7 h 2368"/>
                    <a:gd name="T6" fmla="*/ 62 w 776"/>
                    <a:gd name="T7" fmla="*/ 7 h 2368"/>
                    <a:gd name="T8" fmla="*/ 35 w 776"/>
                    <a:gd name="T9" fmla="*/ 13 h 2368"/>
                    <a:gd name="T10" fmla="*/ 71 w 776"/>
                    <a:gd name="T11" fmla="*/ 16 h 2368"/>
                    <a:gd name="T12" fmla="*/ 53 w 776"/>
                    <a:gd name="T13" fmla="*/ 20 h 2368"/>
                    <a:gd name="T14" fmla="*/ 88 w 776"/>
                    <a:gd name="T15" fmla="*/ 22 h 2368"/>
                    <a:gd name="T16" fmla="*/ 71 w 776"/>
                    <a:gd name="T17" fmla="*/ 26 h 2368"/>
                    <a:gd name="T18" fmla="*/ 97 w 776"/>
                    <a:gd name="T19" fmla="*/ 28 h 2368"/>
                    <a:gd name="T20" fmla="*/ 88 w 776"/>
                    <a:gd name="T21" fmla="*/ 33 h 2368"/>
                    <a:gd name="T22" fmla="*/ 107 w 776"/>
                    <a:gd name="T23" fmla="*/ 37 h 2368"/>
                    <a:gd name="T24" fmla="*/ 107 w 776"/>
                    <a:gd name="T25" fmla="*/ 41 h 2368"/>
                    <a:gd name="T26" fmla="*/ 124 w 776"/>
                    <a:gd name="T27" fmla="*/ 47 h 2368"/>
                    <a:gd name="T28" fmla="*/ 115 w 776"/>
                    <a:gd name="T29" fmla="*/ 54 h 2368"/>
                    <a:gd name="T30" fmla="*/ 133 w 776"/>
                    <a:gd name="T31" fmla="*/ 58 h 2368"/>
                    <a:gd name="T32" fmla="*/ 124 w 776"/>
                    <a:gd name="T33" fmla="*/ 64 h 2368"/>
                    <a:gd name="T34" fmla="*/ 133 w 776"/>
                    <a:gd name="T35" fmla="*/ 71 h 2368"/>
                    <a:gd name="T36" fmla="*/ 124 w 776"/>
                    <a:gd name="T37" fmla="*/ 75 h 2368"/>
                    <a:gd name="T38" fmla="*/ 142 w 776"/>
                    <a:gd name="T39" fmla="*/ 81 h 2368"/>
                    <a:gd name="T40" fmla="*/ 133 w 776"/>
                    <a:gd name="T41" fmla="*/ 88 h 2368"/>
                    <a:gd name="T42" fmla="*/ 142 w 776"/>
                    <a:gd name="T43" fmla="*/ 96 h 2368"/>
                    <a:gd name="T44" fmla="*/ 133 w 776"/>
                    <a:gd name="T45" fmla="*/ 98 h 2368"/>
                    <a:gd name="T46" fmla="*/ 142 w 776"/>
                    <a:gd name="T47" fmla="*/ 105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09 h 2368"/>
                  <a:gd name="T14" fmla="*/ 118 w 776"/>
                  <a:gd name="T15" fmla="*/ 121 h 2368"/>
                  <a:gd name="T16" fmla="*/ 94 w 776"/>
                  <a:gd name="T17" fmla="*/ 144 h 2368"/>
                  <a:gd name="T18" fmla="*/ 129 w 776"/>
                  <a:gd name="T19" fmla="*/ 156 h 2368"/>
                  <a:gd name="T20" fmla="*/ 118 w 776"/>
                  <a:gd name="T21" fmla="*/ 179 h 2368"/>
                  <a:gd name="T22" fmla="*/ 141 w 776"/>
                  <a:gd name="T23" fmla="*/ 203 h 2368"/>
                  <a:gd name="T24" fmla="*/ 141 w 776"/>
                  <a:gd name="T25" fmla="*/ 226 h 2368"/>
                  <a:gd name="T26" fmla="*/ 164 w 776"/>
                  <a:gd name="T27" fmla="*/ 261 h 2368"/>
                  <a:gd name="T28" fmla="*/ 153 w 776"/>
                  <a:gd name="T29" fmla="*/ 296 h 2368"/>
                  <a:gd name="T30" fmla="*/ 176 w 776"/>
                  <a:gd name="T31" fmla="*/ 320 h 2368"/>
                  <a:gd name="T32" fmla="*/ 164 w 776"/>
                  <a:gd name="T33" fmla="*/ 355 h 2368"/>
                  <a:gd name="T34" fmla="*/ 176 w 776"/>
                  <a:gd name="T35" fmla="*/ 390 h 2368"/>
                  <a:gd name="T36" fmla="*/ 164 w 776"/>
                  <a:gd name="T37" fmla="*/ 413 h 2368"/>
                  <a:gd name="T38" fmla="*/ 188 w 776"/>
                  <a:gd name="T39" fmla="*/ 448 h 2368"/>
                  <a:gd name="T40" fmla="*/ 176 w 776"/>
                  <a:gd name="T41" fmla="*/ 483 h 2368"/>
                  <a:gd name="T42" fmla="*/ 188 w 776"/>
                  <a:gd name="T43" fmla="*/ 530 h 2368"/>
                  <a:gd name="T44" fmla="*/ 176 w 776"/>
                  <a:gd name="T45" fmla="*/ 542 h 2368"/>
                  <a:gd name="T46" fmla="*/ 188 w 776"/>
                  <a:gd name="T47" fmla="*/ 57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 w 21600"/>
                  <a:gd name="T1" fmla="*/ 0 h 21602"/>
                  <a:gd name="T2" fmla="*/ 20 w 21600"/>
                  <a:gd name="T3" fmla="*/ 26 h 21602"/>
                  <a:gd name="T4" fmla="*/ 0 w 21600"/>
                  <a:gd name="T5" fmla="*/ 25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2 h 22305"/>
                  <a:gd name="T2" fmla="*/ 2 w 28940"/>
                  <a:gd name="T3" fmla="*/ 27 h 22305"/>
                  <a:gd name="T4" fmla="*/ 1 w 28940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T0" fmla="*/ 0 w 34455"/>
                  <a:gd name="T1" fmla="*/ 5 h 22305"/>
                  <a:gd name="T2" fmla="*/ 11 w 34455"/>
                  <a:gd name="T3" fmla="*/ 27 h 22305"/>
                  <a:gd name="T4" fmla="*/ 4 w 34455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5 h 22305"/>
                  <a:gd name="T2" fmla="*/ 0 w 34812"/>
                  <a:gd name="T3" fmla="*/ 27 h 22305"/>
                  <a:gd name="T4" fmla="*/ 0 w 34812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5 h 22305"/>
                  <a:gd name="T2" fmla="*/ 1 w 34812"/>
                  <a:gd name="T3" fmla="*/ 27 h 22305"/>
                  <a:gd name="T4" fmla="*/ 0 w 34812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09 h 2368"/>
                  <a:gd name="T14" fmla="*/ 118 w 776"/>
                  <a:gd name="T15" fmla="*/ 121 h 2368"/>
                  <a:gd name="T16" fmla="*/ 94 w 776"/>
                  <a:gd name="T17" fmla="*/ 144 h 2368"/>
                  <a:gd name="T18" fmla="*/ 129 w 776"/>
                  <a:gd name="T19" fmla="*/ 156 h 2368"/>
                  <a:gd name="T20" fmla="*/ 118 w 776"/>
                  <a:gd name="T21" fmla="*/ 179 h 2368"/>
                  <a:gd name="T22" fmla="*/ 141 w 776"/>
                  <a:gd name="T23" fmla="*/ 203 h 2368"/>
                  <a:gd name="T24" fmla="*/ 141 w 776"/>
                  <a:gd name="T25" fmla="*/ 226 h 2368"/>
                  <a:gd name="T26" fmla="*/ 164 w 776"/>
                  <a:gd name="T27" fmla="*/ 261 h 2368"/>
                  <a:gd name="T28" fmla="*/ 153 w 776"/>
                  <a:gd name="T29" fmla="*/ 296 h 2368"/>
                  <a:gd name="T30" fmla="*/ 176 w 776"/>
                  <a:gd name="T31" fmla="*/ 320 h 2368"/>
                  <a:gd name="T32" fmla="*/ 164 w 776"/>
                  <a:gd name="T33" fmla="*/ 355 h 2368"/>
                  <a:gd name="T34" fmla="*/ 176 w 776"/>
                  <a:gd name="T35" fmla="*/ 390 h 2368"/>
                  <a:gd name="T36" fmla="*/ 164 w 776"/>
                  <a:gd name="T37" fmla="*/ 413 h 2368"/>
                  <a:gd name="T38" fmla="*/ 188 w 776"/>
                  <a:gd name="T39" fmla="*/ 448 h 2368"/>
                  <a:gd name="T40" fmla="*/ 176 w 776"/>
                  <a:gd name="T41" fmla="*/ 483 h 2368"/>
                  <a:gd name="T42" fmla="*/ 188 w 776"/>
                  <a:gd name="T43" fmla="*/ 530 h 2368"/>
                  <a:gd name="T44" fmla="*/ 176 w 776"/>
                  <a:gd name="T45" fmla="*/ 542 h 2368"/>
                  <a:gd name="T46" fmla="*/ 188 w 776"/>
                  <a:gd name="T47" fmla="*/ 57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3 h 2368"/>
                  <a:gd name="T2" fmla="*/ 44 w 776"/>
                  <a:gd name="T3" fmla="*/ 1 h 2368"/>
                  <a:gd name="T4" fmla="*/ 18 w 776"/>
                  <a:gd name="T5" fmla="*/ 7 h 2368"/>
                  <a:gd name="T6" fmla="*/ 62 w 776"/>
                  <a:gd name="T7" fmla="*/ 7 h 2368"/>
                  <a:gd name="T8" fmla="*/ 35 w 776"/>
                  <a:gd name="T9" fmla="*/ 13 h 2368"/>
                  <a:gd name="T10" fmla="*/ 71 w 776"/>
                  <a:gd name="T11" fmla="*/ 16 h 2368"/>
                  <a:gd name="T12" fmla="*/ 53 w 776"/>
                  <a:gd name="T13" fmla="*/ 20 h 2368"/>
                  <a:gd name="T14" fmla="*/ 88 w 776"/>
                  <a:gd name="T15" fmla="*/ 22 h 2368"/>
                  <a:gd name="T16" fmla="*/ 71 w 776"/>
                  <a:gd name="T17" fmla="*/ 26 h 2368"/>
                  <a:gd name="T18" fmla="*/ 97 w 776"/>
                  <a:gd name="T19" fmla="*/ 28 h 2368"/>
                  <a:gd name="T20" fmla="*/ 88 w 776"/>
                  <a:gd name="T21" fmla="*/ 33 h 2368"/>
                  <a:gd name="T22" fmla="*/ 107 w 776"/>
                  <a:gd name="T23" fmla="*/ 37 h 2368"/>
                  <a:gd name="T24" fmla="*/ 107 w 776"/>
                  <a:gd name="T25" fmla="*/ 41 h 2368"/>
                  <a:gd name="T26" fmla="*/ 124 w 776"/>
                  <a:gd name="T27" fmla="*/ 47 h 2368"/>
                  <a:gd name="T28" fmla="*/ 115 w 776"/>
                  <a:gd name="T29" fmla="*/ 54 h 2368"/>
                  <a:gd name="T30" fmla="*/ 133 w 776"/>
                  <a:gd name="T31" fmla="*/ 58 h 2368"/>
                  <a:gd name="T32" fmla="*/ 124 w 776"/>
                  <a:gd name="T33" fmla="*/ 64 h 2368"/>
                  <a:gd name="T34" fmla="*/ 133 w 776"/>
                  <a:gd name="T35" fmla="*/ 71 h 2368"/>
                  <a:gd name="T36" fmla="*/ 124 w 776"/>
                  <a:gd name="T37" fmla="*/ 75 h 2368"/>
                  <a:gd name="T38" fmla="*/ 142 w 776"/>
                  <a:gd name="T39" fmla="*/ 81 h 2368"/>
                  <a:gd name="T40" fmla="*/ 133 w 776"/>
                  <a:gd name="T41" fmla="*/ 88 h 2368"/>
                  <a:gd name="T42" fmla="*/ 142 w 776"/>
                  <a:gd name="T43" fmla="*/ 96 h 2368"/>
                  <a:gd name="T44" fmla="*/ 133 w 776"/>
                  <a:gd name="T45" fmla="*/ 98 h 2368"/>
                  <a:gd name="T46" fmla="*/ 142 w 776"/>
                  <a:gd name="T47" fmla="*/ 10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17 h 2368"/>
                  <a:gd name="T2" fmla="*/ 657 w 776"/>
                  <a:gd name="T3" fmla="*/ 4 h 2368"/>
                  <a:gd name="T4" fmla="*/ 261 w 776"/>
                  <a:gd name="T5" fmla="*/ 42 h 2368"/>
                  <a:gd name="T6" fmla="*/ 919 w 776"/>
                  <a:gd name="T7" fmla="*/ 42 h 2368"/>
                  <a:gd name="T8" fmla="*/ 524 w 776"/>
                  <a:gd name="T9" fmla="*/ 81 h 2368"/>
                  <a:gd name="T10" fmla="*/ 1050 w 776"/>
                  <a:gd name="T11" fmla="*/ 94 h 2368"/>
                  <a:gd name="T12" fmla="*/ 787 w 776"/>
                  <a:gd name="T13" fmla="*/ 119 h 2368"/>
                  <a:gd name="T14" fmla="*/ 1312 w 776"/>
                  <a:gd name="T15" fmla="*/ 132 h 2368"/>
                  <a:gd name="T16" fmla="*/ 1050 w 776"/>
                  <a:gd name="T17" fmla="*/ 158 h 2368"/>
                  <a:gd name="T18" fmla="*/ 1443 w 776"/>
                  <a:gd name="T19" fmla="*/ 171 h 2368"/>
                  <a:gd name="T20" fmla="*/ 1312 w 776"/>
                  <a:gd name="T21" fmla="*/ 196 h 2368"/>
                  <a:gd name="T22" fmla="*/ 1574 w 776"/>
                  <a:gd name="T23" fmla="*/ 221 h 2368"/>
                  <a:gd name="T24" fmla="*/ 1574 w 776"/>
                  <a:gd name="T25" fmla="*/ 247 h 2368"/>
                  <a:gd name="T26" fmla="*/ 1837 w 776"/>
                  <a:gd name="T27" fmla="*/ 286 h 2368"/>
                  <a:gd name="T28" fmla="*/ 1704 w 776"/>
                  <a:gd name="T29" fmla="*/ 324 h 2368"/>
                  <a:gd name="T30" fmla="*/ 1969 w 776"/>
                  <a:gd name="T31" fmla="*/ 349 h 2368"/>
                  <a:gd name="T32" fmla="*/ 1837 w 776"/>
                  <a:gd name="T33" fmla="*/ 388 h 2368"/>
                  <a:gd name="T34" fmla="*/ 1969 w 776"/>
                  <a:gd name="T35" fmla="*/ 427 h 2368"/>
                  <a:gd name="T36" fmla="*/ 1837 w 776"/>
                  <a:gd name="T37" fmla="*/ 452 h 2368"/>
                  <a:gd name="T38" fmla="*/ 2100 w 776"/>
                  <a:gd name="T39" fmla="*/ 490 h 2368"/>
                  <a:gd name="T40" fmla="*/ 1969 w 776"/>
                  <a:gd name="T41" fmla="*/ 529 h 2368"/>
                  <a:gd name="T42" fmla="*/ 2100 w 776"/>
                  <a:gd name="T43" fmla="*/ 580 h 2368"/>
                  <a:gd name="T44" fmla="*/ 1969 w 776"/>
                  <a:gd name="T45" fmla="*/ 593 h 2368"/>
                  <a:gd name="T46" fmla="*/ 2100 w 776"/>
                  <a:gd name="T47" fmla="*/ 63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17 h 2368"/>
                  <a:gd name="T2" fmla="*/ 173 w 776"/>
                  <a:gd name="T3" fmla="*/ 4 h 2368"/>
                  <a:gd name="T4" fmla="*/ 69 w 776"/>
                  <a:gd name="T5" fmla="*/ 42 h 2368"/>
                  <a:gd name="T6" fmla="*/ 242 w 776"/>
                  <a:gd name="T7" fmla="*/ 42 h 2368"/>
                  <a:gd name="T8" fmla="*/ 138 w 776"/>
                  <a:gd name="T9" fmla="*/ 81 h 2368"/>
                  <a:gd name="T10" fmla="*/ 277 w 776"/>
                  <a:gd name="T11" fmla="*/ 94 h 2368"/>
                  <a:gd name="T12" fmla="*/ 207 w 776"/>
                  <a:gd name="T13" fmla="*/ 119 h 2368"/>
                  <a:gd name="T14" fmla="*/ 347 w 776"/>
                  <a:gd name="T15" fmla="*/ 132 h 2368"/>
                  <a:gd name="T16" fmla="*/ 277 w 776"/>
                  <a:gd name="T17" fmla="*/ 158 h 2368"/>
                  <a:gd name="T18" fmla="*/ 381 w 776"/>
                  <a:gd name="T19" fmla="*/ 171 h 2368"/>
                  <a:gd name="T20" fmla="*/ 347 w 776"/>
                  <a:gd name="T21" fmla="*/ 196 h 2368"/>
                  <a:gd name="T22" fmla="*/ 416 w 776"/>
                  <a:gd name="T23" fmla="*/ 221 h 2368"/>
                  <a:gd name="T24" fmla="*/ 416 w 776"/>
                  <a:gd name="T25" fmla="*/ 247 h 2368"/>
                  <a:gd name="T26" fmla="*/ 485 w 776"/>
                  <a:gd name="T27" fmla="*/ 286 h 2368"/>
                  <a:gd name="T28" fmla="*/ 450 w 776"/>
                  <a:gd name="T29" fmla="*/ 324 h 2368"/>
                  <a:gd name="T30" fmla="*/ 519 w 776"/>
                  <a:gd name="T31" fmla="*/ 349 h 2368"/>
                  <a:gd name="T32" fmla="*/ 485 w 776"/>
                  <a:gd name="T33" fmla="*/ 388 h 2368"/>
                  <a:gd name="T34" fmla="*/ 519 w 776"/>
                  <a:gd name="T35" fmla="*/ 427 h 2368"/>
                  <a:gd name="T36" fmla="*/ 485 w 776"/>
                  <a:gd name="T37" fmla="*/ 452 h 2368"/>
                  <a:gd name="T38" fmla="*/ 554 w 776"/>
                  <a:gd name="T39" fmla="*/ 490 h 2368"/>
                  <a:gd name="T40" fmla="*/ 519 w 776"/>
                  <a:gd name="T41" fmla="*/ 529 h 2368"/>
                  <a:gd name="T42" fmla="*/ 554 w 776"/>
                  <a:gd name="T43" fmla="*/ 580 h 2368"/>
                  <a:gd name="T44" fmla="*/ 519 w 776"/>
                  <a:gd name="T45" fmla="*/ 593 h 2368"/>
                  <a:gd name="T46" fmla="*/ 554 w 776"/>
                  <a:gd name="T47" fmla="*/ 63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20 h 2368"/>
                  <a:gd name="T2" fmla="*/ 524 w 776"/>
                  <a:gd name="T3" fmla="*/ 5 h 2368"/>
                  <a:gd name="T4" fmla="*/ 210 w 776"/>
                  <a:gd name="T5" fmla="*/ 49 h 2368"/>
                  <a:gd name="T6" fmla="*/ 734 w 776"/>
                  <a:gd name="T7" fmla="*/ 49 h 2368"/>
                  <a:gd name="T8" fmla="*/ 419 w 776"/>
                  <a:gd name="T9" fmla="*/ 94 h 2368"/>
                  <a:gd name="T10" fmla="*/ 838 w 776"/>
                  <a:gd name="T11" fmla="*/ 109 h 2368"/>
                  <a:gd name="T12" fmla="*/ 629 w 776"/>
                  <a:gd name="T13" fmla="*/ 139 h 2368"/>
                  <a:gd name="T14" fmla="*/ 1049 w 776"/>
                  <a:gd name="T15" fmla="*/ 153 h 2368"/>
                  <a:gd name="T16" fmla="*/ 838 w 776"/>
                  <a:gd name="T17" fmla="*/ 183 h 2368"/>
                  <a:gd name="T18" fmla="*/ 1154 w 776"/>
                  <a:gd name="T19" fmla="*/ 198 h 2368"/>
                  <a:gd name="T20" fmla="*/ 1049 w 776"/>
                  <a:gd name="T21" fmla="*/ 228 h 2368"/>
                  <a:gd name="T22" fmla="*/ 1257 w 776"/>
                  <a:gd name="T23" fmla="*/ 258 h 2368"/>
                  <a:gd name="T24" fmla="*/ 1257 w 776"/>
                  <a:gd name="T25" fmla="*/ 287 h 2368"/>
                  <a:gd name="T26" fmla="*/ 1469 w 776"/>
                  <a:gd name="T27" fmla="*/ 331 h 2368"/>
                  <a:gd name="T28" fmla="*/ 1364 w 776"/>
                  <a:gd name="T29" fmla="*/ 376 h 2368"/>
                  <a:gd name="T30" fmla="*/ 1573 w 776"/>
                  <a:gd name="T31" fmla="*/ 406 h 2368"/>
                  <a:gd name="T32" fmla="*/ 1469 w 776"/>
                  <a:gd name="T33" fmla="*/ 450 h 2368"/>
                  <a:gd name="T34" fmla="*/ 1573 w 776"/>
                  <a:gd name="T35" fmla="*/ 495 h 2368"/>
                  <a:gd name="T36" fmla="*/ 1469 w 776"/>
                  <a:gd name="T37" fmla="*/ 524 h 2368"/>
                  <a:gd name="T38" fmla="*/ 1679 w 776"/>
                  <a:gd name="T39" fmla="*/ 569 h 2368"/>
                  <a:gd name="T40" fmla="*/ 1573 w 776"/>
                  <a:gd name="T41" fmla="*/ 613 h 2368"/>
                  <a:gd name="T42" fmla="*/ 1679 w 776"/>
                  <a:gd name="T43" fmla="*/ 673 h 2368"/>
                  <a:gd name="T44" fmla="*/ 1573 w 776"/>
                  <a:gd name="T45" fmla="*/ 688 h 2368"/>
                  <a:gd name="T46" fmla="*/ 1679 w 776"/>
                  <a:gd name="T47" fmla="*/ 73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 h 2368"/>
                  <a:gd name="T2" fmla="*/ 1794 w 776"/>
                  <a:gd name="T3" fmla="*/ 1 h 2368"/>
                  <a:gd name="T4" fmla="*/ 720 w 776"/>
                  <a:gd name="T5" fmla="*/ 14 h 2368"/>
                  <a:gd name="T6" fmla="*/ 2514 w 776"/>
                  <a:gd name="T7" fmla="*/ 14 h 2368"/>
                  <a:gd name="T8" fmla="*/ 1440 w 776"/>
                  <a:gd name="T9" fmla="*/ 28 h 2368"/>
                  <a:gd name="T10" fmla="*/ 2874 w 776"/>
                  <a:gd name="T11" fmla="*/ 32 h 2368"/>
                  <a:gd name="T12" fmla="*/ 2154 w 776"/>
                  <a:gd name="T13" fmla="*/ 41 h 2368"/>
                  <a:gd name="T14" fmla="*/ 3594 w 776"/>
                  <a:gd name="T15" fmla="*/ 45 h 2368"/>
                  <a:gd name="T16" fmla="*/ 2874 w 776"/>
                  <a:gd name="T17" fmla="*/ 54 h 2368"/>
                  <a:gd name="T18" fmla="*/ 3953 w 776"/>
                  <a:gd name="T19" fmla="*/ 59 h 2368"/>
                  <a:gd name="T20" fmla="*/ 3594 w 776"/>
                  <a:gd name="T21" fmla="*/ 68 h 2368"/>
                  <a:gd name="T22" fmla="*/ 4313 w 776"/>
                  <a:gd name="T23" fmla="*/ 76 h 2368"/>
                  <a:gd name="T24" fmla="*/ 4313 w 776"/>
                  <a:gd name="T25" fmla="*/ 85 h 2368"/>
                  <a:gd name="T26" fmla="*/ 5031 w 776"/>
                  <a:gd name="T27" fmla="*/ 98 h 2368"/>
                  <a:gd name="T28" fmla="*/ 4673 w 776"/>
                  <a:gd name="T29" fmla="*/ 111 h 2368"/>
                  <a:gd name="T30" fmla="*/ 5387 w 776"/>
                  <a:gd name="T31" fmla="*/ 120 h 2368"/>
                  <a:gd name="T32" fmla="*/ 5031 w 776"/>
                  <a:gd name="T33" fmla="*/ 133 h 2368"/>
                  <a:gd name="T34" fmla="*/ 5387 w 776"/>
                  <a:gd name="T35" fmla="*/ 146 h 2368"/>
                  <a:gd name="T36" fmla="*/ 5031 w 776"/>
                  <a:gd name="T37" fmla="*/ 155 h 2368"/>
                  <a:gd name="T38" fmla="*/ 5747 w 776"/>
                  <a:gd name="T39" fmla="*/ 169 h 2368"/>
                  <a:gd name="T40" fmla="*/ 5387 w 776"/>
                  <a:gd name="T41" fmla="*/ 182 h 2368"/>
                  <a:gd name="T42" fmla="*/ 5747 w 776"/>
                  <a:gd name="T43" fmla="*/ 199 h 2368"/>
                  <a:gd name="T44" fmla="*/ 5387 w 776"/>
                  <a:gd name="T45" fmla="*/ 203 h 2368"/>
                  <a:gd name="T46" fmla="*/ 5747 w 776"/>
                  <a:gd name="T47" fmla="*/ 21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15 h 2368"/>
                  <a:gd name="T2" fmla="*/ 150 w 776"/>
                  <a:gd name="T3" fmla="*/ 4 h 2368"/>
                  <a:gd name="T4" fmla="*/ 60 w 776"/>
                  <a:gd name="T5" fmla="*/ 36 h 2368"/>
                  <a:gd name="T6" fmla="*/ 209 w 776"/>
                  <a:gd name="T7" fmla="*/ 36 h 2368"/>
                  <a:gd name="T8" fmla="*/ 120 w 776"/>
                  <a:gd name="T9" fmla="*/ 67 h 2368"/>
                  <a:gd name="T10" fmla="*/ 239 w 776"/>
                  <a:gd name="T11" fmla="*/ 78 h 2368"/>
                  <a:gd name="T12" fmla="*/ 179 w 776"/>
                  <a:gd name="T13" fmla="*/ 99 h 2368"/>
                  <a:gd name="T14" fmla="*/ 299 w 776"/>
                  <a:gd name="T15" fmla="*/ 110 h 2368"/>
                  <a:gd name="T16" fmla="*/ 239 w 776"/>
                  <a:gd name="T17" fmla="*/ 131 h 2368"/>
                  <a:gd name="T18" fmla="*/ 329 w 776"/>
                  <a:gd name="T19" fmla="*/ 142 h 2368"/>
                  <a:gd name="T20" fmla="*/ 299 w 776"/>
                  <a:gd name="T21" fmla="*/ 164 h 2368"/>
                  <a:gd name="T22" fmla="*/ 359 w 776"/>
                  <a:gd name="T23" fmla="*/ 185 h 2368"/>
                  <a:gd name="T24" fmla="*/ 359 w 776"/>
                  <a:gd name="T25" fmla="*/ 206 h 2368"/>
                  <a:gd name="T26" fmla="*/ 419 w 776"/>
                  <a:gd name="T27" fmla="*/ 238 h 2368"/>
                  <a:gd name="T28" fmla="*/ 389 w 776"/>
                  <a:gd name="T29" fmla="*/ 270 h 2368"/>
                  <a:gd name="T30" fmla="*/ 449 w 776"/>
                  <a:gd name="T31" fmla="*/ 291 h 2368"/>
                  <a:gd name="T32" fmla="*/ 419 w 776"/>
                  <a:gd name="T33" fmla="*/ 323 h 2368"/>
                  <a:gd name="T34" fmla="*/ 449 w 776"/>
                  <a:gd name="T35" fmla="*/ 355 h 2368"/>
                  <a:gd name="T36" fmla="*/ 419 w 776"/>
                  <a:gd name="T37" fmla="*/ 377 h 2368"/>
                  <a:gd name="T38" fmla="*/ 478 w 776"/>
                  <a:gd name="T39" fmla="*/ 409 h 2368"/>
                  <a:gd name="T40" fmla="*/ 449 w 776"/>
                  <a:gd name="T41" fmla="*/ 440 h 2368"/>
                  <a:gd name="T42" fmla="*/ 478 w 776"/>
                  <a:gd name="T43" fmla="*/ 483 h 2368"/>
                  <a:gd name="T44" fmla="*/ 449 w 776"/>
                  <a:gd name="T45" fmla="*/ 494 h 2368"/>
                  <a:gd name="T46" fmla="*/ 478 w 776"/>
                  <a:gd name="T47" fmla="*/ 52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3 h 2368"/>
                  <a:gd name="T2" fmla="*/ 44 w 776"/>
                  <a:gd name="T3" fmla="*/ 1 h 2368"/>
                  <a:gd name="T4" fmla="*/ 18 w 776"/>
                  <a:gd name="T5" fmla="*/ 7 h 2368"/>
                  <a:gd name="T6" fmla="*/ 62 w 776"/>
                  <a:gd name="T7" fmla="*/ 7 h 2368"/>
                  <a:gd name="T8" fmla="*/ 35 w 776"/>
                  <a:gd name="T9" fmla="*/ 13 h 2368"/>
                  <a:gd name="T10" fmla="*/ 71 w 776"/>
                  <a:gd name="T11" fmla="*/ 16 h 2368"/>
                  <a:gd name="T12" fmla="*/ 53 w 776"/>
                  <a:gd name="T13" fmla="*/ 20 h 2368"/>
                  <a:gd name="T14" fmla="*/ 88 w 776"/>
                  <a:gd name="T15" fmla="*/ 22 h 2368"/>
                  <a:gd name="T16" fmla="*/ 71 w 776"/>
                  <a:gd name="T17" fmla="*/ 26 h 2368"/>
                  <a:gd name="T18" fmla="*/ 97 w 776"/>
                  <a:gd name="T19" fmla="*/ 28 h 2368"/>
                  <a:gd name="T20" fmla="*/ 88 w 776"/>
                  <a:gd name="T21" fmla="*/ 33 h 2368"/>
                  <a:gd name="T22" fmla="*/ 107 w 776"/>
                  <a:gd name="T23" fmla="*/ 37 h 2368"/>
                  <a:gd name="T24" fmla="*/ 107 w 776"/>
                  <a:gd name="T25" fmla="*/ 41 h 2368"/>
                  <a:gd name="T26" fmla="*/ 124 w 776"/>
                  <a:gd name="T27" fmla="*/ 47 h 2368"/>
                  <a:gd name="T28" fmla="*/ 115 w 776"/>
                  <a:gd name="T29" fmla="*/ 54 h 2368"/>
                  <a:gd name="T30" fmla="*/ 133 w 776"/>
                  <a:gd name="T31" fmla="*/ 58 h 2368"/>
                  <a:gd name="T32" fmla="*/ 124 w 776"/>
                  <a:gd name="T33" fmla="*/ 64 h 2368"/>
                  <a:gd name="T34" fmla="*/ 133 w 776"/>
                  <a:gd name="T35" fmla="*/ 71 h 2368"/>
                  <a:gd name="T36" fmla="*/ 124 w 776"/>
                  <a:gd name="T37" fmla="*/ 75 h 2368"/>
                  <a:gd name="T38" fmla="*/ 142 w 776"/>
                  <a:gd name="T39" fmla="*/ 81 h 2368"/>
                  <a:gd name="T40" fmla="*/ 133 w 776"/>
                  <a:gd name="T41" fmla="*/ 88 h 2368"/>
                  <a:gd name="T42" fmla="*/ 142 w 776"/>
                  <a:gd name="T43" fmla="*/ 96 h 2368"/>
                  <a:gd name="T44" fmla="*/ 133 w 776"/>
                  <a:gd name="T45" fmla="*/ 98 h 2368"/>
                  <a:gd name="T46" fmla="*/ 142 w 776"/>
                  <a:gd name="T47" fmla="*/ 10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850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850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06F3-54B0-4C10-93F7-1CAE8E3769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417444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461CD-E846-43AF-8CA9-B98676CBD5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282567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C30F8-DAA2-4876-B377-FC0099DFA9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67567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1BA86-3776-4E07-B4A5-B1C7417447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344369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3E5BC-BEB3-4026-8165-4490A90F90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4758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CC7A-7A94-438F-93EB-7956C241BA26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0562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AD714-1C9E-4FAC-8D8A-DF585B0C25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523776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37E0-C54D-47A7-87AE-E3FCE7FE2D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00869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4EBA6-57FD-4658-8577-D4E65C97EA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624953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A7967-FEF9-4B73-88AE-7622A39209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834979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C35B1-2244-4FAF-95A6-7EC59B642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354404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32ECA-B756-4142-8FB9-031EDFAFBB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901972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614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14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05ED3-6EF0-4387-AA55-01E17ABB64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770308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CCBB0-C47E-4575-B703-45FD125D21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511774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6AF28-3C69-441B-81BE-76019FDAF6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714822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E2EA9-0C9A-45E5-8CFF-82BA4E6AB1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4766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901F6-9D47-4BE7-AB47-5B3EA3C780FF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2821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164-B2B0-47D0-8635-CB16986982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278241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FC7FA-D5BD-4292-8086-B4684D47DC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094619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695A4-D205-4722-B865-0030ED4673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934312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03FE8-C1B6-41CF-B11A-776478A31B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450633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8B167-897B-4434-B78B-4E50EA9B34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391950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72CBE-B05F-40C1-B8C6-D2240820B9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672092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E88F8-00B3-4999-8F4D-86791A4265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900536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645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645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4C91-9599-4201-A236-8ECF2CE3A5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673601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A0EB7-7AA8-467B-B5A8-4F82BBB9CA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998076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4C40C-5DB7-4C58-97B6-F9D1E3FFA0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1049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6A058-F71C-4B63-9D8E-681087A2492D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5614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6F1B8-0F91-4F6F-85C1-CDDB5BBDD8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121150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D6336-7B80-4DC6-A83E-1439BDC3E0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494930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F7A5D-202C-4064-A8F8-BE1220087E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154565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1880B-6B67-4715-80BE-1B6095396F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047687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47F33-BC85-46B5-A2B9-46BD35C10D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104696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5482D-3700-40D6-8B6E-6C17D23D28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984469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EDE4-CCE4-4439-9280-9021DA9C5E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07506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85612-4BEC-4601-8F45-B248207FBD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397814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27DC0-808F-4F57-BE93-7093D3A52D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173483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0A8B9-1417-4A1E-9165-5A0081F0E1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4996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66FE1-125D-4470-81F1-7EF2056D650B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3803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C3208-78CB-4AB3-B320-1FB3F29EAF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231438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7DD86-D668-4E4A-A13A-2180F7BBCF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453993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7FD18-7A91-4E24-AA94-03CE1DE3E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021563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BAFDF-1708-4F8E-B420-F3C019CF37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209853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28062-7BD6-4B94-BF56-F1C9467274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16906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857BC-D5CB-44DE-A383-959E85EBD2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004823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23AC0-F261-49B1-ADDE-8D94C88D33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977623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3D92D-DF8A-4DB2-AB9B-EE3155F9FB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929589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B55CD-0BDB-4AE8-B425-A5DBA8765E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591998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400C1-BF3E-47E2-811C-82E4F8017A76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7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77DA-1F77-41AC-A555-C345618EC28E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3620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8432A-F8B6-4D68-8D8D-B37508D0C52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6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EB188-40ED-4FA2-B74D-2D04259A0A32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2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DD3F4-AFDA-474C-BB8A-F45B1E34E41B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0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15F1E-A85E-461F-932B-76BAFA11EC39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3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BFFD3-06EB-4E5B-8AFC-18A444B21B9A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8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B818-8756-4E83-A1B6-EB96940BA5BC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60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3B572-6A9A-42EA-8D59-491E3798220A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5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A45B5-0889-4400-915C-695AF253D739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1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A7C25-59C5-43C7-B831-D8A2C4977B73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99600-CF0B-44F5-A1C1-BDBBA5A514A2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9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F5B41-AF72-4D63-BA80-30E3D45F208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CDAF-9A24-4CAD-9E05-CFF25A4D540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9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B9EC1-F2A6-4256-97FF-F1EA51EEA3AA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3082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971C-AF66-4C45-B2E8-377F242E41E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EF4-8EA7-482F-8758-87F6414A74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03004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971C-AF66-4C45-B2E8-377F242E41E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EF4-8EA7-482F-8758-87F6414A74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4753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971C-AF66-4C45-B2E8-377F242E41E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EF4-8EA7-482F-8758-87F6414A74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22304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971C-AF66-4C45-B2E8-377F242E41E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EF4-8EA7-482F-8758-87F6414A74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0928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971C-AF66-4C45-B2E8-377F242E41E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EF4-8EA7-482F-8758-87F6414A74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26355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971C-AF66-4C45-B2E8-377F242E41E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EF4-8EA7-482F-8758-87F6414A74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8088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971C-AF66-4C45-B2E8-377F242E41E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EF4-8EA7-482F-8758-87F6414A74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5869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971C-AF66-4C45-B2E8-377F242E41E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EF4-8EA7-482F-8758-87F6414A74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85878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971C-AF66-4C45-B2E8-377F242E41E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EF4-8EA7-482F-8758-87F6414A74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5930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971C-AF66-4C45-B2E8-377F242E41E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EF4-8EA7-482F-8758-87F6414A74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06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CDDE1-479F-4447-907E-856FBBBEC1C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6308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971C-AF66-4C45-B2E8-377F242E41E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EF4-8EA7-482F-8758-87F6414A74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2611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400C1-BF3E-47E2-811C-82E4F8017A76}" type="slidenum">
              <a:rPr lang="en-US" altLang="zh-TW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96685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8432A-F8B6-4D68-8D8D-B37508D0C525}" type="slidenum">
              <a:rPr lang="en-US" altLang="zh-TW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4870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EB188-40ED-4FA2-B74D-2D04259A0A32}" type="slidenum">
              <a:rPr lang="en-US" altLang="zh-TW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075488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DD3F4-AFDA-474C-BB8A-F45B1E34E41B}" type="slidenum">
              <a:rPr lang="en-US" altLang="zh-TW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2545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15F1E-A85E-461F-932B-76BAFA11EC39}" type="slidenum">
              <a:rPr lang="en-US" altLang="zh-TW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82195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BFFD3-06EB-4E5B-8AFC-18A444B21B9A}" type="slidenum">
              <a:rPr lang="en-US" altLang="zh-TW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7169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B818-8756-4E83-A1B6-EB96940BA5BC}" type="slidenum">
              <a:rPr lang="en-US" altLang="zh-TW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4201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3B572-6A9A-42EA-8D59-491E3798220A}" type="slidenum">
              <a:rPr lang="en-US" altLang="zh-TW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96601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A45B5-0889-4400-915C-695AF253D739}" type="slidenum">
              <a:rPr lang="en-US" altLang="zh-TW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3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F0368-1673-4259-B05E-A5F3964A1886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2078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A7C25-59C5-43C7-B831-D8A2C4977B73}" type="slidenum">
              <a:rPr lang="en-US" altLang="zh-TW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9773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99600-CF0B-44F5-A1C1-BDBBA5A514A2}" type="slidenum">
              <a:rPr lang="en-US" altLang="zh-TW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6703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BE675D-F0C4-454D-BBD0-E449D269DD56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03192B-CD78-40E9-8590-6DDCE3DBCB0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92884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22AC75-1C93-4E7B-863B-F16C56FD75B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834119-B145-45A7-8E99-4BC12F81B594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9229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9773E3-E83F-4621-8E31-936DE28BB756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A50AF4-A169-4E94-AE4B-598AE2F0CAB5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22050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AC795A-D9FD-4B64-A46A-2ACCAD58D9B2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66DD63-220E-4FEC-AA8D-1F98A8162468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045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8FBE32-B0DB-4052-B5AD-4537CEE11350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1416C9-4958-4DCD-BD4A-11796F01D495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2710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9707FB-DFCD-47AC-8518-28A4F5EF2ABE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982AF7-A98B-4694-8B05-521973D4616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1722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EC5A2C-EE04-47D7-9948-1A41F9529394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BF9EBD-B267-458D-83F2-5E52CD7B00A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30994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0337BE-CCB9-48FA-8E11-7C3622D3C03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657972-649C-4243-A6DB-9B0422769083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77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48C87-706D-4B3D-9926-DE0474A5C4AD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9959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9F6E7A-0361-47CD-8EA7-8196F6687985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85CB73-C96E-4F0F-8D38-4975989C6CE7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9208378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F97BE3-CE48-4B83-8277-43D007D81A7A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DBAE93-5FBA-4CAA-B95E-B92E49F33AC8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9410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DCBC6A-E425-4B4E-BD17-35650FDE96DA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50FCEC-4ED6-417F-81DB-31A897F0E67D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0935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2D400C1-BF3E-47E2-811C-82E4F8017A76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4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58432A-F8B6-4D68-8D8D-B37508D0C52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5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defRPr/>
            </a:pPr>
            <a:fld id="{B1FEB188-40ED-4FA2-B74D-2D04259A0A32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1470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0DD3F4-AFDA-474C-BB8A-F45B1E34E41B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5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515F1E-A85E-461F-932B-76BAFA11EC39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6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3BFFD3-06EB-4E5B-8AFC-18A444B21B9A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1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B8B818-8756-4E83-A1B6-EB96940BA5BC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1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A54A-E4EE-4D30-8CCC-15432C5F1874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3798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43B572-6A9A-42EA-8D59-491E3798220A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4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8A45B5-0889-4400-915C-695AF253D739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6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A7C25-59C5-43C7-B831-D8A2C4977B73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5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699600-CF0B-44F5-A1C1-BDBBA5A514A2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2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2D400C1-BF3E-47E2-811C-82E4F8017A76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4864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258432A-F8B6-4D68-8D8D-B37508D0C525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5412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EB188-40ED-4FA2-B74D-2D04259A0A32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750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DD3F4-AFDA-474C-BB8A-F45B1E34E41B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5803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F515F1E-A85E-461F-932B-76BAFA11EC39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739379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BFFD3-06EB-4E5B-8AFC-18A444B21B9A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7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ABAB953-EF33-415B-BE11-DF48DDE71D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271069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B818-8756-4E83-A1B6-EB96940BA5BC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664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3B572-6A9A-42EA-8D59-491E3798220A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904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A45B5-0889-4400-915C-695AF253D739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9618526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A7C25-59C5-43C7-B831-D8A2C4977B73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7072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99600-CF0B-44F5-A1C1-BDBBA5A514A2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6810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400C1-BF3E-47E2-811C-82E4F8017A76}" type="slidenum">
              <a:rPr lang="en-US" altLang="zh-TW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4925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8432A-F8B6-4D68-8D8D-B37508D0C525}" type="slidenum">
              <a:rPr lang="en-US" altLang="zh-TW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7713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EB188-40ED-4FA2-B74D-2D04259A0A32}" type="slidenum">
              <a:rPr lang="en-US" altLang="zh-TW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5489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DD3F4-AFDA-474C-BB8A-F45B1E34E41B}" type="slidenum">
              <a:rPr lang="en-US" altLang="zh-TW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3598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15F1E-A85E-461F-932B-76BAFA11EC39}" type="slidenum">
              <a:rPr lang="en-US" altLang="zh-TW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44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F3628DD-1C4B-44A5-9F5C-1A026F6270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346826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BFFD3-06EB-4E5B-8AFC-18A444B21B9A}" type="slidenum">
              <a:rPr lang="en-US" altLang="zh-TW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3612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B818-8756-4E83-A1B6-EB96940BA5BC}" type="slidenum">
              <a:rPr lang="en-US" altLang="zh-TW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0939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3B572-6A9A-42EA-8D59-491E3798220A}" type="slidenum">
              <a:rPr lang="en-US" altLang="zh-TW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2331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A45B5-0889-4400-915C-695AF253D739}" type="slidenum">
              <a:rPr lang="en-US" altLang="zh-TW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5289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A7C25-59C5-43C7-B831-D8A2C4977B73}" type="slidenum">
              <a:rPr lang="en-US" altLang="zh-TW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0412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99600-CF0B-44F5-A1C1-BDBBA5A514A2}" type="slidenum">
              <a:rPr lang="en-US" altLang="zh-TW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6457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2D400C1-BF3E-47E2-811C-82E4F8017A76}" type="slidenum">
              <a:rPr lang="en-US" altLang="zh-TW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4D5B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4D5B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4D5B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26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58432A-F8B6-4D68-8D8D-B37508D0C525}" type="slidenum">
              <a:rPr lang="en-US" altLang="zh-TW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0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FEB188-40ED-4FA2-B74D-2D04259A0A32}" type="slidenum">
              <a:rPr lang="en-US" altLang="zh-TW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5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DD3F4-AFDA-474C-BB8A-F45B1E34E41B}" type="slidenum">
              <a:rPr lang="en-US" altLang="zh-TW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7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B22685D-DB38-4509-BB54-CCB0F79D20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89129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15F1E-A85E-461F-932B-76BAFA11EC39}" type="slidenum">
              <a:rPr lang="en-US" altLang="zh-TW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BFFD3-06EB-4E5B-8AFC-18A444B21B9A}" type="slidenum">
              <a:rPr lang="en-US" altLang="zh-TW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B8B818-8756-4E83-A1B6-EB96940BA5BC}" type="slidenum">
              <a:rPr lang="en-US" altLang="zh-TW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9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643B572-6A9A-42EA-8D59-491E3798220A}" type="slidenum">
              <a:rPr lang="en-US" altLang="zh-TW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8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A45B5-0889-4400-915C-695AF253D739}" type="slidenum">
              <a:rPr lang="en-US" altLang="zh-TW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4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A7C25-59C5-43C7-B831-D8A2C4977B73}" type="slidenum">
              <a:rPr lang="en-US" altLang="zh-TW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9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99600-CF0B-44F5-A1C1-BDBBA5A514A2}" type="slidenum">
              <a:rPr lang="en-US" altLang="zh-TW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7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altLang="zh-TW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altLang="zh-TW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2D400C1-BF3E-47E2-811C-82E4F8017A76}" type="slidenum">
              <a:rPr altLang="zh-TW"/>
              <a:pPr>
                <a:defRPr/>
              </a:pPr>
              <a:t>‹#›</a:t>
            </a:fld>
            <a:endParaRPr altLang="zh-TW"/>
          </a:p>
        </p:txBody>
      </p:sp>
    </p:spTree>
    <p:extLst>
      <p:ext uri="{BB962C8B-B14F-4D97-AF65-F5344CB8AC3E}">
        <p14:creationId xmlns:p14="http://schemas.microsoft.com/office/powerpoint/2010/main" val="1644641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58432A-F8B6-4D68-8D8D-B37508D0C525}" type="slidenum">
              <a:rPr lang="en-US" altLang="zh-TW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01839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B1FEB188-40ED-4FA2-B74D-2D04259A0A32}" type="slidenum">
              <a:rPr lang="en-US" altLang="zh-TW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28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F231A77-B651-4868-A413-46E284DF1B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0571066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0DD3F4-AFDA-474C-BB8A-F45B1E34E41B}" type="slidenum">
              <a:rPr lang="en-US" altLang="zh-TW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48146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515F1E-A85E-461F-932B-76BAFA11EC39}" type="slidenum">
              <a:rPr lang="en-US" altLang="zh-TW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3346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3BFFD3-06EB-4E5B-8AFC-18A444B21B9A}" type="slidenum">
              <a:rPr lang="en-US" altLang="zh-TW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74592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B8B818-8756-4E83-A1B6-EB96940BA5BC}" type="slidenum">
              <a:rPr lang="en-US" altLang="zh-TW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8001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43B572-6A9A-42EA-8D59-491E3798220A}" type="slidenum">
              <a:rPr lang="en-US" altLang="zh-TW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86896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F4E7E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F4E7E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8A45B5-0889-4400-915C-695AF253D739}" type="slidenum">
              <a:rPr lang="en-US" altLang="zh-TW" smtClean="0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4E7ED"/>
              </a:solidFill>
            </a:endParaRPr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05739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4A7C25-59C5-43C7-B831-D8A2C4977B73}" type="slidenum">
              <a:rPr lang="en-US" altLang="zh-TW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39527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B13F9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F699600-CF0B-44F5-A1C1-BDBBA5A514A2}" type="slidenum">
              <a:rPr lang="en-US" altLang="zh-TW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93537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D400C1-BF3E-47E2-811C-82E4F8017A76}" type="slidenum">
              <a:rPr lang="en-US" altLang="zh-TW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79037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8432A-F8B6-4D68-8D8D-B37508D0C525}" type="slidenum">
              <a:rPr lang="en-US" altLang="zh-TW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1154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5E16932-8B7C-4626-84F2-29AD083A58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6499580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DDE9EC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DDE9EC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B1FEB188-40ED-4FA2-B74D-2D04259A0A32}" type="slidenum">
              <a:rPr lang="en-US" altLang="zh-TW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DDE9E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061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DD3F4-AFDA-474C-BB8A-F45B1E34E41B}" type="slidenum">
              <a:rPr lang="en-US" altLang="zh-TW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092980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15F1E-A85E-461F-932B-76BAFA11EC39}" type="slidenum">
              <a:rPr lang="en-US" altLang="zh-TW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0211288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BFFD3-06EB-4E5B-8AFC-18A444B21B9A}" type="slidenum">
              <a:rPr lang="en-US" altLang="zh-TW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50988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B818-8756-4E83-A1B6-EB96940BA5BC}" type="slidenum">
              <a:rPr lang="en-US" altLang="zh-TW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62603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3B572-6A9A-42EA-8D59-491E3798220A}" type="slidenum">
              <a:rPr lang="en-US" altLang="zh-TW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0379468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DDE9EC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DDE9EC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A45B5-0889-4400-915C-695AF253D739}" type="slidenum">
              <a:rPr lang="en-US" altLang="zh-TW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DDE9EC"/>
              </a:solidFill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057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A7C25-59C5-43C7-B831-D8A2C4977B73}" type="slidenum">
              <a:rPr lang="en-US" altLang="zh-TW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2337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99600-CF0B-44F5-A1C1-BDBBA5A514A2}" type="slidenum">
              <a:rPr lang="en-US" altLang="zh-TW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64653"/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188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604E-9CC1-4CD1-BD6E-F041CD6BB63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B27C5-A3A4-48D5-85D1-5FF53408315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05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924A755-90C5-469F-BBD6-57DD19CC00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0178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4F5FCC9-9870-4344-80AF-821C227FB2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6589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794D127-0481-488F-9E43-9C93DF1370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6077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44F76F9-2AA3-4F69-B93E-D19D9CC5D0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7322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C7CE162-CEB8-486D-ACA5-C6CAC7A796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0632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946F773-C0F8-4599-A569-7270081BB5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3338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 flipV="1">
            <a:off x="0" y="0"/>
            <a:ext cx="9144000" cy="6858000"/>
            <a:chOff x="0" y="0"/>
            <a:chExt cx="5760" cy="432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hidden">
            <a:xfrm>
              <a:off x="288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hidden">
            <a:xfrm>
              <a:off x="576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hidden">
            <a:xfrm>
              <a:off x="864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hidden">
            <a:xfrm>
              <a:off x="1152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hidden">
            <a:xfrm>
              <a:off x="1440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hidden">
            <a:xfrm>
              <a:off x="1728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hidden">
            <a:xfrm>
              <a:off x="2016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hidden">
            <a:xfrm>
              <a:off x="2304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hidden">
            <a:xfrm>
              <a:off x="2592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hidden">
            <a:xfrm>
              <a:off x="2880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hidden">
            <a:xfrm>
              <a:off x="3168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hidden">
            <a:xfrm>
              <a:off x="3456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hidden">
            <a:xfrm>
              <a:off x="3744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hidden">
            <a:xfrm>
              <a:off x="4032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hidden">
            <a:xfrm>
              <a:off x="4320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hidden">
            <a:xfrm>
              <a:off x="4608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hidden">
            <a:xfrm>
              <a:off x="4896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hidden">
            <a:xfrm>
              <a:off x="5184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hidden">
            <a:xfrm>
              <a:off x="5472" y="0"/>
              <a:ext cx="0" cy="4320"/>
            </a:xfrm>
            <a:prstGeom prst="line">
              <a:avLst/>
            </a:prstGeom>
            <a:noFill/>
            <a:ln w="9525">
              <a:pattFill prst="pct50">
                <a:fgClr>
                  <a:schemeClr val="bg1"/>
                </a:fgClr>
                <a:bgClr>
                  <a:schemeClr val="folHlink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0" y="336"/>
              <a:ext cx="5760" cy="3744"/>
              <a:chOff x="0" y="384"/>
              <a:chExt cx="5760" cy="3744"/>
            </a:xfrm>
          </p:grpSpPr>
          <p:sp>
            <p:nvSpPr>
              <p:cNvPr id="25" name="Line 23"/>
              <p:cNvSpPr>
                <a:spLocks noChangeShapeType="1"/>
              </p:cNvSpPr>
              <p:nvPr/>
            </p:nvSpPr>
            <p:spPr bwMode="hidden">
              <a:xfrm>
                <a:off x="0" y="384"/>
                <a:ext cx="5760" cy="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hidden">
              <a:xfrm>
                <a:off x="0" y="672"/>
                <a:ext cx="5760" cy="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hidden">
              <a:xfrm>
                <a:off x="0" y="960"/>
                <a:ext cx="5760" cy="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hidden">
              <a:xfrm>
                <a:off x="0" y="1248"/>
                <a:ext cx="5760" cy="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hidden">
              <a:xfrm>
                <a:off x="0" y="1536"/>
                <a:ext cx="5760" cy="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hidden">
              <a:xfrm>
                <a:off x="0" y="1824"/>
                <a:ext cx="5760" cy="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hidden">
              <a:xfrm>
                <a:off x="0" y="2112"/>
                <a:ext cx="5760" cy="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hidden">
              <a:xfrm>
                <a:off x="0" y="2400"/>
                <a:ext cx="5760" cy="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3" name="Line 31"/>
              <p:cNvSpPr>
                <a:spLocks noChangeShapeType="1"/>
              </p:cNvSpPr>
              <p:nvPr/>
            </p:nvSpPr>
            <p:spPr bwMode="hidden">
              <a:xfrm>
                <a:off x="0" y="2688"/>
                <a:ext cx="5760" cy="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hidden">
              <a:xfrm>
                <a:off x="0" y="2976"/>
                <a:ext cx="5760" cy="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hidden">
              <a:xfrm>
                <a:off x="0" y="3264"/>
                <a:ext cx="5760" cy="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6" name="Line 34"/>
              <p:cNvSpPr>
                <a:spLocks noChangeShapeType="1"/>
              </p:cNvSpPr>
              <p:nvPr/>
            </p:nvSpPr>
            <p:spPr bwMode="hidden">
              <a:xfrm>
                <a:off x="0" y="3552"/>
                <a:ext cx="5760" cy="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hidden">
              <a:xfrm>
                <a:off x="0" y="3840"/>
                <a:ext cx="5760" cy="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hidden">
              <a:xfrm>
                <a:off x="0" y="4128"/>
                <a:ext cx="5760" cy="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0" y="1676400"/>
            <a:ext cx="91440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zh-TW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" name="Freeform 38"/>
          <p:cNvSpPr>
            <a:spLocks/>
          </p:cNvSpPr>
          <p:nvPr/>
        </p:nvSpPr>
        <p:spPr bwMode="hidden">
          <a:xfrm rot="5400000">
            <a:off x="3788569" y="-1245394"/>
            <a:ext cx="1595438" cy="7591425"/>
          </a:xfrm>
          <a:custGeom>
            <a:avLst/>
            <a:gdLst>
              <a:gd name="T0" fmla="*/ 0 w 290"/>
              <a:gd name="T1" fmla="*/ 2147483647 h 1250"/>
              <a:gd name="T2" fmla="*/ 2147483647 w 290"/>
              <a:gd name="T3" fmla="*/ 2147483647 h 1250"/>
              <a:gd name="T4" fmla="*/ 2147483647 w 290"/>
              <a:gd name="T5" fmla="*/ 2147483647 h 1250"/>
              <a:gd name="T6" fmla="*/ 2147483647 w 290"/>
              <a:gd name="T7" fmla="*/ 2147483647 h 1250"/>
              <a:gd name="T8" fmla="*/ 2147483647 w 290"/>
              <a:gd name="T9" fmla="*/ 2147483647 h 1250"/>
              <a:gd name="T10" fmla="*/ 0 w 290"/>
              <a:gd name="T11" fmla="*/ 2147483647 h 1250"/>
              <a:gd name="T12" fmla="*/ 0 w 290"/>
              <a:gd name="T13" fmla="*/ 2147483647 h 12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0" h="1250">
                <a:moveTo>
                  <a:pt x="0" y="2"/>
                </a:moveTo>
                <a:cubicBezTo>
                  <a:pt x="0" y="2"/>
                  <a:pt x="120" y="2"/>
                  <a:pt x="240" y="2"/>
                </a:cubicBezTo>
                <a:cubicBezTo>
                  <a:pt x="262" y="0"/>
                  <a:pt x="290" y="12"/>
                  <a:pt x="288" y="50"/>
                </a:cubicBezTo>
                <a:cubicBezTo>
                  <a:pt x="288" y="626"/>
                  <a:pt x="288" y="1202"/>
                  <a:pt x="288" y="1202"/>
                </a:cubicBezTo>
                <a:cubicBezTo>
                  <a:pt x="288" y="1232"/>
                  <a:pt x="274" y="1250"/>
                  <a:pt x="240" y="1250"/>
                </a:cubicBezTo>
                <a:cubicBezTo>
                  <a:pt x="120" y="1250"/>
                  <a:pt x="0" y="1250"/>
                  <a:pt x="0" y="1250"/>
                </a:cubicBezTo>
                <a:lnTo>
                  <a:pt x="0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" name="Picture 39" descr="techstr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0" descr="Dark vertical"/>
          <p:cNvSpPr>
            <a:spLocks noChangeArrowheads="1"/>
          </p:cNvSpPr>
          <p:nvPr/>
        </p:nvSpPr>
        <p:spPr bwMode="auto">
          <a:xfrm>
            <a:off x="-3175" y="1752600"/>
            <a:ext cx="9147175" cy="74613"/>
          </a:xfrm>
          <a:prstGeom prst="rect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zh-TW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41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141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3F5D271-27F5-4C6B-9C12-B5470D8ABA9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3780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C9EFE-18A8-41EC-B926-DC7F40BBF43E}" type="slidenum">
              <a:rPr lang="en-US" altLang="zh-TW">
                <a:solidFill>
                  <a:srgbClr val="99CC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99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0556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2C2ED-9382-4F8E-88BD-4307A2407F7F}" type="slidenum">
              <a:rPr lang="en-US" altLang="zh-TW">
                <a:solidFill>
                  <a:srgbClr val="99CC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99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3149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3D02-3BF5-432D-A64E-1C5F590B436F}" type="slidenum">
              <a:rPr lang="en-US" altLang="zh-TW">
                <a:solidFill>
                  <a:srgbClr val="99CC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99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476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94B20-AB09-4B71-9FFB-1A655377EEB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9B6BD-EB67-4279-87F8-D554ECD52A1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293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9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B0BD-E0F2-421A-8A70-19A3AFCDD5BE}" type="slidenum">
              <a:rPr lang="en-US" altLang="zh-TW">
                <a:solidFill>
                  <a:srgbClr val="99CC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99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531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4CBDC-2704-49D0-A29B-1262BAC488C5}" type="slidenum">
              <a:rPr lang="en-US" altLang="zh-TW">
                <a:solidFill>
                  <a:srgbClr val="99CC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99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5001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3B8-1894-4344-BAC0-162686BF8707}" type="slidenum">
              <a:rPr lang="en-US" altLang="zh-TW">
                <a:solidFill>
                  <a:srgbClr val="99CC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99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2883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9224-E186-498C-B75C-6E6F8C86B96A}" type="slidenum">
              <a:rPr lang="en-US" altLang="zh-TW">
                <a:solidFill>
                  <a:srgbClr val="99CC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99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7198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D8F9-D82A-4E66-B946-9C930B90B9A0}" type="slidenum">
              <a:rPr lang="en-US" altLang="zh-TW">
                <a:solidFill>
                  <a:srgbClr val="99CC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99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4222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8E3D-8A3C-4203-9D9B-C5426A916474}" type="slidenum">
              <a:rPr lang="en-US" altLang="zh-TW">
                <a:solidFill>
                  <a:srgbClr val="99CC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99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328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8C33-1E5C-4994-8184-D4B1C3F3088E}" type="slidenum">
              <a:rPr lang="en-US" altLang="zh-TW">
                <a:solidFill>
                  <a:srgbClr val="99CC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99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0732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4531 w 596"/>
                  <a:gd name="T1" fmla="*/ 101421 h 666"/>
                  <a:gd name="T2" fmla="*/ 1622 w 596"/>
                  <a:gd name="T3" fmla="*/ 93408 h 666"/>
                  <a:gd name="T4" fmla="*/ 0 w 596"/>
                  <a:gd name="T5" fmla="*/ 79149 h 666"/>
                  <a:gd name="T6" fmla="*/ 1129 w 596"/>
                  <a:gd name="T7" fmla="*/ 60858 h 666"/>
                  <a:gd name="T8" fmla="*/ 7003 w 596"/>
                  <a:gd name="T9" fmla="*/ 41404 h 666"/>
                  <a:gd name="T10" fmla="*/ 19244 w 596"/>
                  <a:gd name="T11" fmla="*/ 22989 h 666"/>
                  <a:gd name="T12" fmla="*/ 39782 w 596"/>
                  <a:gd name="T13" fmla="*/ 8482 h 666"/>
                  <a:gd name="T14" fmla="*/ 69106 w 596"/>
                  <a:gd name="T15" fmla="*/ 497 h 666"/>
                  <a:gd name="T16" fmla="*/ 106398 w 596"/>
                  <a:gd name="T17" fmla="*/ 2471 h 666"/>
                  <a:gd name="T18" fmla="*/ 135552 w 596"/>
                  <a:gd name="T19" fmla="*/ 18690 h 666"/>
                  <a:gd name="T20" fmla="*/ 155086 w 596"/>
                  <a:gd name="T21" fmla="*/ 45261 h 666"/>
                  <a:gd name="T22" fmla="*/ 165504 w 596"/>
                  <a:gd name="T23" fmla="*/ 77766 h 666"/>
                  <a:gd name="T24" fmla="*/ 166600 w 596"/>
                  <a:gd name="T25" fmla="*/ 112097 h 666"/>
                  <a:gd name="T26" fmla="*/ 158486 w 596"/>
                  <a:gd name="T27" fmla="*/ 143900 h 666"/>
                  <a:gd name="T28" fmla="*/ 141929 w 596"/>
                  <a:gd name="T29" fmla="*/ 168476 h 666"/>
                  <a:gd name="T30" fmla="*/ 116803 w 596"/>
                  <a:gd name="T31" fmla="*/ 181645 h 666"/>
                  <a:gd name="T32" fmla="*/ 108906 w 596"/>
                  <a:gd name="T33" fmla="*/ 180483 h 666"/>
                  <a:gd name="T34" fmla="*/ 123417 w 596"/>
                  <a:gd name="T35" fmla="*/ 169098 h 666"/>
                  <a:gd name="T36" fmla="*/ 134926 w 596"/>
                  <a:gd name="T37" fmla="*/ 149075 h 666"/>
                  <a:gd name="T38" fmla="*/ 142434 w 596"/>
                  <a:gd name="T39" fmla="*/ 124336 h 666"/>
                  <a:gd name="T40" fmla="*/ 145556 w 596"/>
                  <a:gd name="T41" fmla="*/ 97341 h 666"/>
                  <a:gd name="T42" fmla="*/ 143935 w 596"/>
                  <a:gd name="T43" fmla="*/ 70674 h 666"/>
                  <a:gd name="T44" fmla="*/ 135823 w 596"/>
                  <a:gd name="T45" fmla="*/ 47678 h 666"/>
                  <a:gd name="T46" fmla="*/ 121164 w 596"/>
                  <a:gd name="T47" fmla="*/ 30694 h 666"/>
                  <a:gd name="T48" fmla="*/ 95533 w 596"/>
                  <a:gd name="T49" fmla="*/ 20489 h 666"/>
                  <a:gd name="T50" fmla="*/ 68842 w 596"/>
                  <a:gd name="T51" fmla="*/ 16705 h 666"/>
                  <a:gd name="T52" fmla="*/ 48693 w 596"/>
                  <a:gd name="T53" fmla="*/ 19399 h 666"/>
                  <a:gd name="T54" fmla="*/ 33911 w 596"/>
                  <a:gd name="T55" fmla="*/ 27658 h 666"/>
                  <a:gd name="T56" fmla="*/ 23495 w 596"/>
                  <a:gd name="T57" fmla="*/ 40782 h 666"/>
                  <a:gd name="T58" fmla="*/ 15886 w 596"/>
                  <a:gd name="T59" fmla="*/ 56379 h 666"/>
                  <a:gd name="T60" fmla="*/ 11129 w 596"/>
                  <a:gd name="T61" fmla="*/ 74451 h 666"/>
                  <a:gd name="T62" fmla="*/ 7888 w 596"/>
                  <a:gd name="T63" fmla="*/ 92922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7053 h 237"/>
                  <a:gd name="T4" fmla="*/ 878 w 257"/>
                  <a:gd name="T5" fmla="*/ 14160 h 237"/>
                  <a:gd name="T6" fmla="*/ 1555 w 257"/>
                  <a:gd name="T7" fmla="*/ 21224 h 237"/>
                  <a:gd name="T8" fmla="*/ 2873 w 257"/>
                  <a:gd name="T9" fmla="*/ 27845 h 237"/>
                  <a:gd name="T10" fmla="*/ 4828 w 257"/>
                  <a:gd name="T11" fmla="*/ 33764 h 237"/>
                  <a:gd name="T12" fmla="*/ 7183 w 257"/>
                  <a:gd name="T13" fmla="*/ 39964 h 237"/>
                  <a:gd name="T14" fmla="*/ 10109 w 257"/>
                  <a:gd name="T15" fmla="*/ 45686 h 237"/>
                  <a:gd name="T16" fmla="*/ 13600 w 257"/>
                  <a:gd name="T17" fmla="*/ 50474 h 237"/>
                  <a:gd name="T18" fmla="*/ 17910 w 257"/>
                  <a:gd name="T19" fmla="*/ 55034 h 237"/>
                  <a:gd name="T20" fmla="*/ 22953 w 257"/>
                  <a:gd name="T21" fmla="*/ 58943 h 237"/>
                  <a:gd name="T22" fmla="*/ 28363 w 257"/>
                  <a:gd name="T23" fmla="*/ 62116 h 237"/>
                  <a:gd name="T24" fmla="*/ 35018 w 257"/>
                  <a:gd name="T25" fmla="*/ 64636 h 237"/>
                  <a:gd name="T26" fmla="*/ 42225 w 257"/>
                  <a:gd name="T27" fmla="*/ 66276 h 237"/>
                  <a:gd name="T28" fmla="*/ 50297 w 257"/>
                  <a:gd name="T29" fmla="*/ 67182 h 237"/>
                  <a:gd name="T30" fmla="*/ 58797 w 257"/>
                  <a:gd name="T31" fmla="*/ 66910 h 237"/>
                  <a:gd name="T32" fmla="*/ 68689 w 257"/>
                  <a:gd name="T33" fmla="*/ 65770 h 237"/>
                  <a:gd name="T34" fmla="*/ 59873 w 257"/>
                  <a:gd name="T35" fmla="*/ 64354 h 237"/>
                  <a:gd name="T36" fmla="*/ 52074 w 257"/>
                  <a:gd name="T37" fmla="*/ 62387 h 237"/>
                  <a:gd name="T38" fmla="*/ 45473 w 257"/>
                  <a:gd name="T39" fmla="*/ 60072 h 237"/>
                  <a:gd name="T40" fmla="*/ 39570 w 257"/>
                  <a:gd name="T41" fmla="*/ 57810 h 237"/>
                  <a:gd name="T42" fmla="*/ 34164 w 257"/>
                  <a:gd name="T43" fmla="*/ 54662 h 237"/>
                  <a:gd name="T44" fmla="*/ 29954 w 257"/>
                  <a:gd name="T45" fmla="*/ 51615 h 237"/>
                  <a:gd name="T46" fmla="*/ 25971 w 257"/>
                  <a:gd name="T47" fmla="*/ 47924 h 237"/>
                  <a:gd name="T48" fmla="*/ 22460 w 257"/>
                  <a:gd name="T49" fmla="*/ 43874 h 237"/>
                  <a:gd name="T50" fmla="*/ 19227 w 257"/>
                  <a:gd name="T51" fmla="*/ 39964 h 237"/>
                  <a:gd name="T52" fmla="*/ 16355 w 257"/>
                  <a:gd name="T53" fmla="*/ 35404 h 237"/>
                  <a:gd name="T54" fmla="*/ 13960 w 257"/>
                  <a:gd name="T55" fmla="*/ 30366 h 237"/>
                  <a:gd name="T56" fmla="*/ 11527 w 257"/>
                  <a:gd name="T57" fmla="*/ 24899 h 237"/>
                  <a:gd name="T58" fmla="*/ 8772 w 257"/>
                  <a:gd name="T59" fmla="*/ 19582 h 237"/>
                  <a:gd name="T60" fmla="*/ 6121 w 257"/>
                  <a:gd name="T61" fmla="*/ 13282 h 237"/>
                  <a:gd name="T62" fmla="*/ 3233 w 257"/>
                  <a:gd name="T63" fmla="*/ 682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21367 w 124"/>
                  <a:gd name="T1" fmla="*/ 0 h 110"/>
                  <a:gd name="T2" fmla="*/ 34433 w 124"/>
                  <a:gd name="T3" fmla="*/ 32825 h 110"/>
                  <a:gd name="T4" fmla="*/ 33320 w 124"/>
                  <a:gd name="T5" fmla="*/ 32558 h 110"/>
                  <a:gd name="T6" fmla="*/ 29706 w 124"/>
                  <a:gd name="T7" fmla="*/ 32035 h 110"/>
                  <a:gd name="T8" fmla="*/ 24747 w 124"/>
                  <a:gd name="T9" fmla="*/ 30795 h 110"/>
                  <a:gd name="T10" fmla="*/ 18928 w 124"/>
                  <a:gd name="T11" fmla="*/ 30145 h 110"/>
                  <a:gd name="T12" fmla="*/ 12574 w 124"/>
                  <a:gd name="T13" fmla="*/ 29593 h 110"/>
                  <a:gd name="T14" fmla="*/ 6947 w 124"/>
                  <a:gd name="T15" fmla="*/ 29905 h 110"/>
                  <a:gd name="T16" fmla="*/ 2520 w 124"/>
                  <a:gd name="T17" fmla="*/ 31087 h 110"/>
                  <a:gd name="T18" fmla="*/ 0 w 124"/>
                  <a:gd name="T19" fmla="*/ 33531 h 110"/>
                  <a:gd name="T20" fmla="*/ 1128 w 124"/>
                  <a:gd name="T21" fmla="*/ 29905 h 110"/>
                  <a:gd name="T22" fmla="*/ 2220 w 124"/>
                  <a:gd name="T23" fmla="*/ 27050 h 110"/>
                  <a:gd name="T24" fmla="*/ 4461 w 124"/>
                  <a:gd name="T25" fmla="*/ 25020 h 110"/>
                  <a:gd name="T26" fmla="*/ 6947 w 124"/>
                  <a:gd name="T27" fmla="*/ 23130 h 110"/>
                  <a:gd name="T28" fmla="*/ 9965 w 124"/>
                  <a:gd name="T29" fmla="*/ 21921 h 110"/>
                  <a:gd name="T30" fmla="*/ 13075 w 124"/>
                  <a:gd name="T31" fmla="*/ 21634 h 110"/>
                  <a:gd name="T32" fmla="*/ 16408 w 124"/>
                  <a:gd name="T33" fmla="*/ 21634 h 110"/>
                  <a:gd name="T34" fmla="*/ 20020 w 124"/>
                  <a:gd name="T35" fmla="*/ 22582 h 110"/>
                  <a:gd name="T36" fmla="*/ 20246 w 124"/>
                  <a:gd name="T37" fmla="*/ 21634 h 110"/>
                  <a:gd name="T38" fmla="*/ 19352 w 124"/>
                  <a:gd name="T39" fmla="*/ 17063 h 110"/>
                  <a:gd name="T40" fmla="*/ 18628 w 124"/>
                  <a:gd name="T41" fmla="*/ 11576 h 110"/>
                  <a:gd name="T42" fmla="*/ 18025 w 124"/>
                  <a:gd name="T43" fmla="*/ 9161 h 110"/>
                  <a:gd name="T44" fmla="*/ 17536 w 124"/>
                  <a:gd name="T45" fmla="*/ 9161 h 110"/>
                  <a:gd name="T46" fmla="*/ 16913 w 124"/>
                  <a:gd name="T47" fmla="*/ 8849 h 110"/>
                  <a:gd name="T48" fmla="*/ 16408 w 124"/>
                  <a:gd name="T49" fmla="*/ 7957 h 110"/>
                  <a:gd name="T50" fmla="*/ 15785 w 124"/>
                  <a:gd name="T51" fmla="*/ 7004 h 110"/>
                  <a:gd name="T52" fmla="*/ 15785 w 124"/>
                  <a:gd name="T53" fmla="*/ 5775 h 110"/>
                  <a:gd name="T54" fmla="*/ 16408 w 124"/>
                  <a:gd name="T55" fmla="*/ 4278 h 110"/>
                  <a:gd name="T56" fmla="*/ 18248 w 124"/>
                  <a:gd name="T57" fmla="*/ 2449 h 110"/>
                  <a:gd name="T58" fmla="*/ 2136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430 w 109"/>
                  <a:gd name="T3" fmla="*/ 218 h 156"/>
                  <a:gd name="T4" fmla="*/ 5154 w 109"/>
                  <a:gd name="T5" fmla="*/ 1297 h 156"/>
                  <a:gd name="T6" fmla="*/ 10722 w 109"/>
                  <a:gd name="T7" fmla="*/ 3256 h 156"/>
                  <a:gd name="T8" fmla="*/ 16739 w 109"/>
                  <a:gd name="T9" fmla="*/ 6417 h 156"/>
                  <a:gd name="T10" fmla="*/ 22542 w 109"/>
                  <a:gd name="T11" fmla="*/ 11874 h 156"/>
                  <a:gd name="T12" fmla="*/ 27867 w 109"/>
                  <a:gd name="T13" fmla="*/ 19118 h 156"/>
                  <a:gd name="T14" fmla="*/ 31090 w 109"/>
                  <a:gd name="T15" fmla="*/ 29088 h 156"/>
                  <a:gd name="T16" fmla="*/ 31601 w 109"/>
                  <a:gd name="T17" fmla="*/ 42031 h 156"/>
                  <a:gd name="T18" fmla="*/ 30398 w 109"/>
                  <a:gd name="T19" fmla="*/ 42031 h 156"/>
                  <a:gd name="T20" fmla="*/ 28741 w 109"/>
                  <a:gd name="T21" fmla="*/ 42031 h 156"/>
                  <a:gd name="T22" fmla="*/ 26959 w 109"/>
                  <a:gd name="T23" fmla="*/ 42031 h 156"/>
                  <a:gd name="T24" fmla="*/ 25291 w 109"/>
                  <a:gd name="T25" fmla="*/ 41547 h 156"/>
                  <a:gd name="T26" fmla="*/ 23462 w 109"/>
                  <a:gd name="T27" fmla="*/ 41171 h 156"/>
                  <a:gd name="T28" fmla="*/ 21396 w 109"/>
                  <a:gd name="T29" fmla="*/ 40468 h 156"/>
                  <a:gd name="T30" fmla="*/ 19088 w 109"/>
                  <a:gd name="T31" fmla="*/ 39093 h 156"/>
                  <a:gd name="T32" fmla="*/ 16739 w 109"/>
                  <a:gd name="T33" fmla="*/ 37409 h 156"/>
                  <a:gd name="T34" fmla="*/ 15318 w 109"/>
                  <a:gd name="T35" fmla="*/ 33933 h 156"/>
                  <a:gd name="T36" fmla="*/ 15318 w 109"/>
                  <a:gd name="T37" fmla="*/ 29889 h 156"/>
                  <a:gd name="T38" fmla="*/ 16237 w 109"/>
                  <a:gd name="T39" fmla="*/ 25932 h 156"/>
                  <a:gd name="T40" fmla="*/ 17148 w 109"/>
                  <a:gd name="T41" fmla="*/ 21572 h 156"/>
                  <a:gd name="T42" fmla="*/ 16237 w 109"/>
                  <a:gd name="T43" fmla="*/ 16718 h 156"/>
                  <a:gd name="T44" fmla="*/ 13934 w 109"/>
                  <a:gd name="T45" fmla="*/ 11658 h 156"/>
                  <a:gd name="T46" fmla="*/ 9002 w 109"/>
                  <a:gd name="T47" fmla="*/ 6139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8724 w 46"/>
                  <a:gd name="T1" fmla="*/ 0 h 94"/>
                  <a:gd name="T2" fmla="*/ 5681 w 46"/>
                  <a:gd name="T3" fmla="*/ 10170 h 94"/>
                  <a:gd name="T4" fmla="*/ 4277 w 46"/>
                  <a:gd name="T5" fmla="*/ 16693 h 94"/>
                  <a:gd name="T6" fmla="*/ 3144 w 46"/>
                  <a:gd name="T7" fmla="*/ 21238 h 94"/>
                  <a:gd name="T8" fmla="*/ 0 w 46"/>
                  <a:gd name="T9" fmla="*/ 25271 h 94"/>
                  <a:gd name="T10" fmla="*/ 3370 w 46"/>
                  <a:gd name="T11" fmla="*/ 23675 h 94"/>
                  <a:gd name="T12" fmla="*/ 6534 w 46"/>
                  <a:gd name="T13" fmla="*/ 21509 h 94"/>
                  <a:gd name="T14" fmla="*/ 9071 w 46"/>
                  <a:gd name="T15" fmla="*/ 18479 h 94"/>
                  <a:gd name="T16" fmla="*/ 11361 w 46"/>
                  <a:gd name="T17" fmla="*/ 15319 h 94"/>
                  <a:gd name="T18" fmla="*/ 12721 w 46"/>
                  <a:gd name="T19" fmla="*/ 11851 h 94"/>
                  <a:gd name="T20" fmla="*/ 13000 w 46"/>
                  <a:gd name="T21" fmla="*/ 8087 h 94"/>
                  <a:gd name="T22" fmla="*/ 11811 w 46"/>
                  <a:gd name="T23" fmla="*/ 3955 h 94"/>
                  <a:gd name="T24" fmla="*/ 8724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18 w 54"/>
                  <a:gd name="T3" fmla="*/ 284 h 40"/>
                  <a:gd name="T4" fmla="*/ 1560 w 54"/>
                  <a:gd name="T5" fmla="*/ 923 h 40"/>
                  <a:gd name="T6" fmla="*/ 3467 w 54"/>
                  <a:gd name="T7" fmla="*/ 2360 h 40"/>
                  <a:gd name="T8" fmla="*/ 5629 w 54"/>
                  <a:gd name="T9" fmla="*/ 3508 h 40"/>
                  <a:gd name="T10" fmla="*/ 7704 w 54"/>
                  <a:gd name="T11" fmla="*/ 4430 h 40"/>
                  <a:gd name="T12" fmla="*/ 10138 w 54"/>
                  <a:gd name="T13" fmla="*/ 4977 h 40"/>
                  <a:gd name="T14" fmla="*/ 12291 w 54"/>
                  <a:gd name="T15" fmla="*/ 5310 h 40"/>
                  <a:gd name="T16" fmla="*/ 14464 w 54"/>
                  <a:gd name="T17" fmla="*/ 4673 h 40"/>
                  <a:gd name="T18" fmla="*/ 14187 w 54"/>
                  <a:gd name="T19" fmla="*/ 7281 h 40"/>
                  <a:gd name="T20" fmla="*/ 13387 w 54"/>
                  <a:gd name="T21" fmla="*/ 9639 h 40"/>
                  <a:gd name="T22" fmla="*/ 11807 w 54"/>
                  <a:gd name="T23" fmla="*/ 11198 h 40"/>
                  <a:gd name="T24" fmla="*/ 9858 w 54"/>
                  <a:gd name="T25" fmla="*/ 11709 h 40"/>
                  <a:gd name="T26" fmla="*/ 7487 w 54"/>
                  <a:gd name="T27" fmla="*/ 11437 h 40"/>
                  <a:gd name="T28" fmla="*/ 5047 w 54"/>
                  <a:gd name="T29" fmla="*/ 9351 h 40"/>
                  <a:gd name="T30" fmla="*/ 2658 w 54"/>
                  <a:gd name="T31" fmla="*/ 582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539 w 149"/>
                  <a:gd name="T3" fmla="*/ 11333 h 704"/>
                  <a:gd name="T4" fmla="*/ 4159 w 149"/>
                  <a:gd name="T5" fmla="*/ 25697 h 704"/>
                  <a:gd name="T6" fmla="*/ 7289 w 149"/>
                  <a:gd name="T7" fmla="*/ 43909 h 704"/>
                  <a:gd name="T8" fmla="*/ 10757 w 149"/>
                  <a:gd name="T9" fmla="*/ 67602 h 704"/>
                  <a:gd name="T10" fmla="*/ 15089 w 149"/>
                  <a:gd name="T11" fmla="*/ 96943 h 704"/>
                  <a:gd name="T12" fmla="*/ 19131 w 149"/>
                  <a:gd name="T13" fmla="*/ 128421 h 704"/>
                  <a:gd name="T14" fmla="*/ 23029 w 149"/>
                  <a:gd name="T15" fmla="*/ 164571 h 704"/>
                  <a:gd name="T16" fmla="*/ 26061 w 149"/>
                  <a:gd name="T17" fmla="*/ 206502 h 704"/>
                  <a:gd name="T18" fmla="*/ 29255 w 149"/>
                  <a:gd name="T19" fmla="*/ 251058 h 704"/>
                  <a:gd name="T20" fmla="*/ 31374 w 149"/>
                  <a:gd name="T21" fmla="*/ 302416 h 704"/>
                  <a:gd name="T22" fmla="*/ 32462 w 149"/>
                  <a:gd name="T23" fmla="*/ 358684 h 704"/>
                  <a:gd name="T24" fmla="*/ 32938 w 149"/>
                  <a:gd name="T25" fmla="*/ 417503 h 704"/>
                  <a:gd name="T26" fmla="*/ 31374 w 149"/>
                  <a:gd name="T27" fmla="*/ 483222 h 704"/>
                  <a:gd name="T28" fmla="*/ 28464 w 149"/>
                  <a:gd name="T29" fmla="*/ 552801 h 704"/>
                  <a:gd name="T30" fmla="*/ 24083 w 149"/>
                  <a:gd name="T31" fmla="*/ 625971 h 704"/>
                  <a:gd name="T32" fmla="*/ 17468 w 149"/>
                  <a:gd name="T33" fmla="*/ 706608 h 704"/>
                  <a:gd name="T34" fmla="*/ 10124 w 149"/>
                  <a:gd name="T35" fmla="*/ 798000 h 704"/>
                  <a:gd name="T36" fmla="*/ 5528 w 149"/>
                  <a:gd name="T37" fmla="*/ 882580 h 704"/>
                  <a:gd name="T38" fmla="*/ 2620 w 149"/>
                  <a:gd name="T39" fmla="*/ 960661 h 704"/>
                  <a:gd name="T40" fmla="*/ 1539 w 149"/>
                  <a:gd name="T41" fmla="*/ 1035791 h 704"/>
                  <a:gd name="T42" fmla="*/ 1539 w 149"/>
                  <a:gd name="T43" fmla="*/ 1107216 h 704"/>
                  <a:gd name="T44" fmla="*/ 2139 w 149"/>
                  <a:gd name="T45" fmla="*/ 1173586 h 704"/>
                  <a:gd name="T46" fmla="*/ 3203 w 149"/>
                  <a:gd name="T47" fmla="*/ 1231832 h 704"/>
                  <a:gd name="T48" fmla="*/ 3683 w 149"/>
                  <a:gd name="T49" fmla="*/ 1288750 h 704"/>
                  <a:gd name="T50" fmla="*/ 10757 w 149"/>
                  <a:gd name="T51" fmla="*/ 1259400 h 704"/>
                  <a:gd name="T52" fmla="*/ 10124 w 149"/>
                  <a:gd name="T53" fmla="*/ 1244841 h 704"/>
                  <a:gd name="T54" fmla="*/ 9428 w 149"/>
                  <a:gd name="T55" fmla="*/ 1202909 h 704"/>
                  <a:gd name="T56" fmla="*/ 8638 w 149"/>
                  <a:gd name="T57" fmla="*/ 1138463 h 704"/>
                  <a:gd name="T58" fmla="*/ 9211 w 149"/>
                  <a:gd name="T59" fmla="*/ 1052702 h 704"/>
                  <a:gd name="T60" fmla="*/ 10757 w 149"/>
                  <a:gd name="T61" fmla="*/ 950182 h 704"/>
                  <a:gd name="T62" fmla="*/ 15089 w 149"/>
                  <a:gd name="T63" fmla="*/ 833123 h 704"/>
                  <a:gd name="T64" fmla="*/ 22422 w 149"/>
                  <a:gd name="T65" fmla="*/ 706608 h 704"/>
                  <a:gd name="T66" fmla="*/ 33733 w 149"/>
                  <a:gd name="T67" fmla="*/ 572715 h 704"/>
                  <a:gd name="T68" fmla="*/ 37416 w 149"/>
                  <a:gd name="T69" fmla="*/ 510790 h 704"/>
                  <a:gd name="T70" fmla="*/ 38958 w 149"/>
                  <a:gd name="T71" fmla="*/ 429957 h 704"/>
                  <a:gd name="T72" fmla="*/ 37678 w 149"/>
                  <a:gd name="T73" fmla="*/ 336667 h 704"/>
                  <a:gd name="T74" fmla="*/ 34209 w 149"/>
                  <a:gd name="T75" fmla="*/ 245275 h 704"/>
                  <a:gd name="T76" fmla="*/ 28464 w 149"/>
                  <a:gd name="T77" fmla="*/ 155785 h 704"/>
                  <a:gd name="T78" fmla="*/ 21098 w 149"/>
                  <a:gd name="T79" fmla="*/ 80708 h 704"/>
                  <a:gd name="T80" fmla="*/ 11448 w 149"/>
                  <a:gd name="T81" fmla="*/ 2569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61188 w 128"/>
                <a:gd name="T1" fmla="*/ 0 h 217"/>
                <a:gd name="T2" fmla="*/ 68453 w 128"/>
                <a:gd name="T3" fmla="*/ 19365 h 217"/>
                <a:gd name="T4" fmla="*/ 74898 w 128"/>
                <a:gd name="T5" fmla="*/ 57917 h 217"/>
                <a:gd name="T6" fmla="*/ 80003 w 128"/>
                <a:gd name="T7" fmla="*/ 107462 h 217"/>
                <a:gd name="T8" fmla="*/ 83412 w 128"/>
                <a:gd name="T9" fmla="*/ 166829 h 217"/>
                <a:gd name="T10" fmla="*/ 82673 w 128"/>
                <a:gd name="T11" fmla="*/ 237636 h 217"/>
                <a:gd name="T12" fmla="*/ 75617 w 128"/>
                <a:gd name="T13" fmla="*/ 310590 h 217"/>
                <a:gd name="T14" fmla="*/ 61188 w 128"/>
                <a:gd name="T15" fmla="*/ 387157 h 217"/>
                <a:gd name="T16" fmla="*/ 38964 w 128"/>
                <a:gd name="T17" fmla="*/ 464439 h 217"/>
                <a:gd name="T18" fmla="*/ 32043 w 128"/>
                <a:gd name="T19" fmla="*/ 455798 h 217"/>
                <a:gd name="T20" fmla="*/ 24778 w 128"/>
                <a:gd name="T21" fmla="*/ 449404 h 217"/>
                <a:gd name="T22" fmla="*/ 17066 w 128"/>
                <a:gd name="T23" fmla="*/ 438598 h 217"/>
                <a:gd name="T24" fmla="*/ 10336 w 128"/>
                <a:gd name="T25" fmla="*/ 429958 h 217"/>
                <a:gd name="T26" fmla="*/ 5107 w 128"/>
                <a:gd name="T27" fmla="*/ 419493 h 217"/>
                <a:gd name="T28" fmla="*/ 1330 w 128"/>
                <a:gd name="T29" fmla="*/ 406522 h 217"/>
                <a:gd name="T30" fmla="*/ 0 w 128"/>
                <a:gd name="T31" fmla="*/ 391488 h 217"/>
                <a:gd name="T32" fmla="*/ 802 w 128"/>
                <a:gd name="T33" fmla="*/ 380682 h 217"/>
                <a:gd name="T34" fmla="*/ 8469 w 128"/>
                <a:gd name="T35" fmla="*/ 365644 h 217"/>
                <a:gd name="T36" fmla="*/ 18817 w 128"/>
                <a:gd name="T37" fmla="*/ 345071 h 217"/>
                <a:gd name="T38" fmla="*/ 29966 w 128"/>
                <a:gd name="T39" fmla="*/ 321396 h 217"/>
                <a:gd name="T40" fmla="*/ 41041 w 128"/>
                <a:gd name="T41" fmla="*/ 286912 h 217"/>
                <a:gd name="T42" fmla="*/ 51370 w 128"/>
                <a:gd name="T43" fmla="*/ 239774 h 217"/>
                <a:gd name="T44" fmla="*/ 59359 w 128"/>
                <a:gd name="T45" fmla="*/ 177554 h 217"/>
                <a:gd name="T46" fmla="*/ 63212 w 128"/>
                <a:gd name="T47" fmla="*/ 98821 h 217"/>
                <a:gd name="T48" fmla="*/ 6118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74219 w 117"/>
                <a:gd name="T1" fmla="*/ 0 h 132"/>
                <a:gd name="T2" fmla="*/ 0 w 117"/>
                <a:gd name="T3" fmla="*/ 165785 h 132"/>
                <a:gd name="T4" fmla="*/ 6865 w 117"/>
                <a:gd name="T5" fmla="*/ 171778 h 132"/>
                <a:gd name="T6" fmla="*/ 32187 w 117"/>
                <a:gd name="T7" fmla="*/ 192672 h 132"/>
                <a:gd name="T8" fmla="*/ 67469 w 117"/>
                <a:gd name="T9" fmla="*/ 239417 h 132"/>
                <a:gd name="T10" fmla="*/ 106778 w 117"/>
                <a:gd name="T11" fmla="*/ 311291 h 132"/>
                <a:gd name="T12" fmla="*/ 153448 w 117"/>
                <a:gd name="T13" fmla="*/ 411143 h 132"/>
                <a:gd name="T14" fmla="*/ 195027 w 117"/>
                <a:gd name="T15" fmla="*/ 530247 h 132"/>
                <a:gd name="T16" fmla="*/ 237092 w 117"/>
                <a:gd name="T17" fmla="*/ 682611 h 132"/>
                <a:gd name="T18" fmla="*/ 269252 w 117"/>
                <a:gd name="T19" fmla="*/ 875283 h 132"/>
                <a:gd name="T20" fmla="*/ 271524 w 117"/>
                <a:gd name="T21" fmla="*/ 795894 h 132"/>
                <a:gd name="T22" fmla="*/ 267010 w 117"/>
                <a:gd name="T23" fmla="*/ 709498 h 132"/>
                <a:gd name="T24" fmla="*/ 250750 w 117"/>
                <a:gd name="T25" fmla="*/ 596215 h 132"/>
                <a:gd name="T26" fmla="*/ 230200 w 117"/>
                <a:gd name="T27" fmla="*/ 490546 h 132"/>
                <a:gd name="T28" fmla="*/ 206406 w 117"/>
                <a:gd name="T29" fmla="*/ 384737 h 132"/>
                <a:gd name="T30" fmla="*/ 181012 w 117"/>
                <a:gd name="T31" fmla="*/ 297874 h 132"/>
                <a:gd name="T32" fmla="*/ 155718 w 117"/>
                <a:gd name="T33" fmla="*/ 239417 h 132"/>
                <a:gd name="T34" fmla="*/ 134169 w 117"/>
                <a:gd name="T35" fmla="*/ 211440 h 132"/>
                <a:gd name="T36" fmla="*/ 160232 w 117"/>
                <a:gd name="T37" fmla="*/ 192672 h 132"/>
                <a:gd name="T38" fmla="*/ 183366 w 117"/>
                <a:gd name="T39" fmla="*/ 184591 h 132"/>
                <a:gd name="T40" fmla="*/ 206406 w 117"/>
                <a:gd name="T41" fmla="*/ 171778 h 132"/>
                <a:gd name="T42" fmla="*/ 227955 w 117"/>
                <a:gd name="T43" fmla="*/ 165785 h 132"/>
                <a:gd name="T44" fmla="*/ 243967 w 117"/>
                <a:gd name="T45" fmla="*/ 158322 h 132"/>
                <a:gd name="T46" fmla="*/ 253077 w 117"/>
                <a:gd name="T47" fmla="*/ 145506 h 132"/>
                <a:gd name="T48" fmla="*/ 262468 w 117"/>
                <a:gd name="T49" fmla="*/ 139552 h 132"/>
                <a:gd name="T50" fmla="*/ 264741 w 117"/>
                <a:gd name="T51" fmla="*/ 139552 h 132"/>
                <a:gd name="T52" fmla="*/ 17421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63423 w 29"/>
                <a:gd name="T1" fmla="*/ 0 h 77"/>
                <a:gd name="T2" fmla="*/ 50301 w 29"/>
                <a:gd name="T3" fmla="*/ 0 h 77"/>
                <a:gd name="T4" fmla="*/ 34992 w 29"/>
                <a:gd name="T5" fmla="*/ 28517 h 77"/>
                <a:gd name="T6" fmla="*/ 19683 w 29"/>
                <a:gd name="T7" fmla="*/ 65112 h 77"/>
                <a:gd name="T8" fmla="*/ 8748 w 29"/>
                <a:gd name="T9" fmla="*/ 138060 h 77"/>
                <a:gd name="T10" fmla="*/ 2187 w 29"/>
                <a:gd name="T11" fmla="*/ 217403 h 77"/>
                <a:gd name="T12" fmla="*/ 0 w 29"/>
                <a:gd name="T13" fmla="*/ 318929 h 77"/>
                <a:gd name="T14" fmla="*/ 6561 w 29"/>
                <a:gd name="T15" fmla="*/ 434817 h 77"/>
                <a:gd name="T16" fmla="*/ 24057 w 29"/>
                <a:gd name="T17" fmla="*/ 556202 h 77"/>
                <a:gd name="T18" fmla="*/ 32805 w 29"/>
                <a:gd name="T19" fmla="*/ 383991 h 77"/>
                <a:gd name="T20" fmla="*/ 41553 w 29"/>
                <a:gd name="T21" fmla="*/ 268104 h 77"/>
                <a:gd name="T22" fmla="*/ 50301 w 29"/>
                <a:gd name="T23" fmla="*/ 158561 h 77"/>
                <a:gd name="T24" fmla="*/ 6342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476 h 237"/>
                <a:gd name="T4" fmla="*/ 2753 w 257"/>
                <a:gd name="T5" fmla="*/ 30688 h 237"/>
                <a:gd name="T6" fmla="*/ 5469 w 257"/>
                <a:gd name="T7" fmla="*/ 46084 h 237"/>
                <a:gd name="T8" fmla="*/ 10069 w 257"/>
                <a:gd name="T9" fmla="*/ 60121 h 237"/>
                <a:gd name="T10" fmla="*/ 16612 w 257"/>
                <a:gd name="T11" fmla="*/ 73167 h 237"/>
                <a:gd name="T12" fmla="*/ 24948 w 257"/>
                <a:gd name="T13" fmla="*/ 86578 h 237"/>
                <a:gd name="T14" fmla="*/ 34996 w 257"/>
                <a:gd name="T15" fmla="*/ 98841 h 237"/>
                <a:gd name="T16" fmla="*/ 46790 w 257"/>
                <a:gd name="T17" fmla="*/ 109152 h 237"/>
                <a:gd name="T18" fmla="*/ 61677 w 257"/>
                <a:gd name="T19" fmla="*/ 119070 h 237"/>
                <a:gd name="T20" fmla="*/ 78887 w 257"/>
                <a:gd name="T21" fmla="*/ 127570 h 237"/>
                <a:gd name="T22" fmla="*/ 97325 w 257"/>
                <a:gd name="T23" fmla="*/ 134433 h 237"/>
                <a:gd name="T24" fmla="*/ 120047 w 257"/>
                <a:gd name="T25" fmla="*/ 139855 h 237"/>
                <a:gd name="T26" fmla="*/ 144992 w 257"/>
                <a:gd name="T27" fmla="*/ 143566 h 237"/>
                <a:gd name="T28" fmla="*/ 172455 w 257"/>
                <a:gd name="T29" fmla="*/ 145528 h 237"/>
                <a:gd name="T30" fmla="*/ 201833 w 257"/>
                <a:gd name="T31" fmla="*/ 144737 h 237"/>
                <a:gd name="T32" fmla="*/ 235809 w 257"/>
                <a:gd name="T33" fmla="*/ 142315 h 237"/>
                <a:gd name="T34" fmla="*/ 205630 w 257"/>
                <a:gd name="T35" fmla="*/ 139335 h 237"/>
                <a:gd name="T36" fmla="*/ 178963 w 257"/>
                <a:gd name="T37" fmla="*/ 134951 h 237"/>
                <a:gd name="T38" fmla="*/ 155750 w 257"/>
                <a:gd name="T39" fmla="*/ 130050 h 237"/>
                <a:gd name="T40" fmla="*/ 135726 w 257"/>
                <a:gd name="T41" fmla="*/ 125143 h 237"/>
                <a:gd name="T42" fmla="*/ 117344 w 257"/>
                <a:gd name="T43" fmla="*/ 118562 h 237"/>
                <a:gd name="T44" fmla="*/ 102794 w 257"/>
                <a:gd name="T45" fmla="*/ 111594 h 237"/>
                <a:gd name="T46" fmla="*/ 88991 w 257"/>
                <a:gd name="T47" fmla="*/ 103742 h 237"/>
                <a:gd name="T48" fmla="*/ 77215 w 257"/>
                <a:gd name="T49" fmla="*/ 95243 h 237"/>
                <a:gd name="T50" fmla="*/ 66107 w 257"/>
                <a:gd name="T51" fmla="*/ 86578 h 237"/>
                <a:gd name="T52" fmla="*/ 56059 w 257"/>
                <a:gd name="T53" fmla="*/ 76785 h 237"/>
                <a:gd name="T54" fmla="*/ 47816 w 257"/>
                <a:gd name="T55" fmla="*/ 65805 h 237"/>
                <a:gd name="T56" fmla="*/ 39448 w 257"/>
                <a:gd name="T57" fmla="*/ 53935 h 237"/>
                <a:gd name="T58" fmla="*/ 30179 w 257"/>
                <a:gd name="T59" fmla="*/ 42453 h 237"/>
                <a:gd name="T60" fmla="*/ 21156 w 257"/>
                <a:gd name="T61" fmla="*/ 28929 h 237"/>
                <a:gd name="T62" fmla="*/ 11087 w 257"/>
                <a:gd name="T63" fmla="*/ 1469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2885 w 124"/>
                <a:gd name="T1" fmla="*/ 0 h 110"/>
                <a:gd name="T2" fmla="*/ 117222 w 124"/>
                <a:gd name="T3" fmla="*/ 71153 h 110"/>
                <a:gd name="T4" fmla="*/ 113320 w 124"/>
                <a:gd name="T5" fmla="*/ 70329 h 110"/>
                <a:gd name="T6" fmla="*/ 101180 w 124"/>
                <a:gd name="T7" fmla="*/ 69070 h 110"/>
                <a:gd name="T8" fmla="*/ 84217 w 124"/>
                <a:gd name="T9" fmla="*/ 66407 h 110"/>
                <a:gd name="T10" fmla="*/ 64350 w 124"/>
                <a:gd name="T11" fmla="*/ 65148 h 110"/>
                <a:gd name="T12" fmla="*/ 42581 w 124"/>
                <a:gd name="T13" fmla="*/ 63806 h 110"/>
                <a:gd name="T14" fmla="*/ 23768 w 124"/>
                <a:gd name="T15" fmla="*/ 64663 h 110"/>
                <a:gd name="T16" fmla="*/ 8521 w 124"/>
                <a:gd name="T17" fmla="*/ 67231 h 110"/>
                <a:gd name="T18" fmla="*/ 0 w 124"/>
                <a:gd name="T19" fmla="*/ 72495 h 110"/>
                <a:gd name="T20" fmla="*/ 3867 w 124"/>
                <a:gd name="T21" fmla="*/ 64663 h 110"/>
                <a:gd name="T22" fmla="*/ 7486 w 124"/>
                <a:gd name="T23" fmla="*/ 58658 h 110"/>
                <a:gd name="T24" fmla="*/ 15191 w 124"/>
                <a:gd name="T25" fmla="*/ 53932 h 110"/>
                <a:gd name="T26" fmla="*/ 23768 w 124"/>
                <a:gd name="T27" fmla="*/ 50005 h 110"/>
                <a:gd name="T28" fmla="*/ 34059 w 124"/>
                <a:gd name="T29" fmla="*/ 47444 h 110"/>
                <a:gd name="T30" fmla="*/ 44444 w 124"/>
                <a:gd name="T31" fmla="*/ 46588 h 110"/>
                <a:gd name="T32" fmla="*/ 55775 w 124"/>
                <a:gd name="T33" fmla="*/ 46588 h 110"/>
                <a:gd name="T34" fmla="*/ 68212 w 124"/>
                <a:gd name="T35" fmla="*/ 48746 h 110"/>
                <a:gd name="T36" fmla="*/ 68869 w 124"/>
                <a:gd name="T37" fmla="*/ 46588 h 110"/>
                <a:gd name="T38" fmla="*/ 66067 w 124"/>
                <a:gd name="T39" fmla="*/ 36999 h 110"/>
                <a:gd name="T40" fmla="*/ 63254 w 124"/>
                <a:gd name="T41" fmla="*/ 25050 h 110"/>
                <a:gd name="T42" fmla="*/ 61391 w 124"/>
                <a:gd name="T43" fmla="*/ 19786 h 110"/>
                <a:gd name="T44" fmla="*/ 59690 w 124"/>
                <a:gd name="T45" fmla="*/ 19786 h 110"/>
                <a:gd name="T46" fmla="*/ 57545 w 124"/>
                <a:gd name="T47" fmla="*/ 18970 h 110"/>
                <a:gd name="T48" fmla="*/ 55775 w 124"/>
                <a:gd name="T49" fmla="*/ 17226 h 110"/>
                <a:gd name="T50" fmla="*/ 54075 w 124"/>
                <a:gd name="T51" fmla="*/ 15176 h 110"/>
                <a:gd name="T52" fmla="*/ 54075 w 124"/>
                <a:gd name="T53" fmla="*/ 12480 h 110"/>
                <a:gd name="T54" fmla="*/ 55775 w 124"/>
                <a:gd name="T55" fmla="*/ 9058 h 110"/>
                <a:gd name="T56" fmla="*/ 62447 w 124"/>
                <a:gd name="T57" fmla="*/ 5262 h 110"/>
                <a:gd name="T58" fmla="*/ 7288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0357 w 46"/>
                <a:gd name="T1" fmla="*/ 0 h 94"/>
                <a:gd name="T2" fmla="*/ 19426 w 46"/>
                <a:gd name="T3" fmla="*/ 21823 h 94"/>
                <a:gd name="T4" fmla="*/ 14629 w 46"/>
                <a:gd name="T5" fmla="*/ 35746 h 94"/>
                <a:gd name="T6" fmla="*/ 10690 w 46"/>
                <a:gd name="T7" fmla="*/ 45490 h 94"/>
                <a:gd name="T8" fmla="*/ 0 w 46"/>
                <a:gd name="T9" fmla="*/ 54093 h 94"/>
                <a:gd name="T10" fmla="*/ 11755 w 46"/>
                <a:gd name="T11" fmla="*/ 50546 h 94"/>
                <a:gd name="T12" fmla="*/ 22694 w 46"/>
                <a:gd name="T13" fmla="*/ 45946 h 94"/>
                <a:gd name="T14" fmla="*/ 31432 w 46"/>
                <a:gd name="T15" fmla="*/ 39672 h 94"/>
                <a:gd name="T16" fmla="*/ 39117 w 46"/>
                <a:gd name="T17" fmla="*/ 32774 h 94"/>
                <a:gd name="T18" fmla="*/ 43858 w 46"/>
                <a:gd name="T19" fmla="*/ 25253 h 94"/>
                <a:gd name="T20" fmla="*/ 44986 w 46"/>
                <a:gd name="T21" fmla="*/ 17135 h 94"/>
                <a:gd name="T22" fmla="*/ 40898 w 46"/>
                <a:gd name="T23" fmla="*/ 8601 h 94"/>
                <a:gd name="T24" fmla="*/ 303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5378 w 149"/>
                <a:gd name="T3" fmla="*/ 24166 h 704"/>
                <a:gd name="T4" fmla="*/ 14185 w 149"/>
                <a:gd name="T5" fmla="*/ 55834 h 704"/>
                <a:gd name="T6" fmla="*/ 24886 w 149"/>
                <a:gd name="T7" fmla="*/ 94888 h 704"/>
                <a:gd name="T8" fmla="*/ 36385 w 149"/>
                <a:gd name="T9" fmla="*/ 146942 h 704"/>
                <a:gd name="T10" fmla="*/ 51599 w 149"/>
                <a:gd name="T11" fmla="*/ 210313 h 704"/>
                <a:gd name="T12" fmla="*/ 64990 w 149"/>
                <a:gd name="T13" fmla="*/ 278440 h 704"/>
                <a:gd name="T14" fmla="*/ 78112 w 149"/>
                <a:gd name="T15" fmla="*/ 357748 h 704"/>
                <a:gd name="T16" fmla="*/ 88865 w 149"/>
                <a:gd name="T17" fmla="*/ 448856 h 704"/>
                <a:gd name="T18" fmla="*/ 99310 w 149"/>
                <a:gd name="T19" fmla="*/ 544897 h 704"/>
                <a:gd name="T20" fmla="*/ 106719 w 149"/>
                <a:gd name="T21" fmla="*/ 655402 h 704"/>
                <a:gd name="T22" fmla="*/ 110058 w 149"/>
                <a:gd name="T23" fmla="*/ 778223 h 704"/>
                <a:gd name="T24" fmla="*/ 111839 w 149"/>
                <a:gd name="T25" fmla="*/ 905952 h 704"/>
                <a:gd name="T26" fmla="*/ 106719 w 149"/>
                <a:gd name="T27" fmla="*/ 1049235 h 704"/>
                <a:gd name="T28" fmla="*/ 96644 w 149"/>
                <a:gd name="T29" fmla="*/ 1200329 h 704"/>
                <a:gd name="T30" fmla="*/ 81842 w 149"/>
                <a:gd name="T31" fmla="*/ 1358085 h 704"/>
                <a:gd name="T32" fmla="*/ 59633 w 149"/>
                <a:gd name="T33" fmla="*/ 1533420 h 704"/>
                <a:gd name="T34" fmla="*/ 34700 w 149"/>
                <a:gd name="T35" fmla="*/ 1731459 h 704"/>
                <a:gd name="T36" fmla="*/ 18497 w 149"/>
                <a:gd name="T37" fmla="*/ 1915332 h 704"/>
                <a:gd name="T38" fmla="*/ 8807 w 149"/>
                <a:gd name="T39" fmla="*/ 2085394 h 704"/>
                <a:gd name="T40" fmla="*/ 5378 w 149"/>
                <a:gd name="T41" fmla="*/ 2248423 h 704"/>
                <a:gd name="T42" fmla="*/ 5378 w 149"/>
                <a:gd name="T43" fmla="*/ 2404042 h 704"/>
                <a:gd name="T44" fmla="*/ 7013 w 149"/>
                <a:gd name="T45" fmla="*/ 2546214 h 704"/>
                <a:gd name="T46" fmla="*/ 10756 w 149"/>
                <a:gd name="T47" fmla="*/ 2673851 h 704"/>
                <a:gd name="T48" fmla="*/ 12481 w 149"/>
                <a:gd name="T49" fmla="*/ 2796767 h 704"/>
                <a:gd name="T50" fmla="*/ 36385 w 149"/>
                <a:gd name="T51" fmla="*/ 2733410 h 704"/>
                <a:gd name="T52" fmla="*/ 34700 w 149"/>
                <a:gd name="T53" fmla="*/ 2701742 h 704"/>
                <a:gd name="T54" fmla="*/ 32036 w 149"/>
                <a:gd name="T55" fmla="*/ 2609477 h 704"/>
                <a:gd name="T56" fmla="*/ 29232 w 149"/>
                <a:gd name="T57" fmla="*/ 2471030 h 704"/>
                <a:gd name="T58" fmla="*/ 31029 w 149"/>
                <a:gd name="T59" fmla="*/ 2284893 h 704"/>
                <a:gd name="T60" fmla="*/ 36385 w 149"/>
                <a:gd name="T61" fmla="*/ 2062381 h 704"/>
                <a:gd name="T62" fmla="*/ 51599 w 149"/>
                <a:gd name="T63" fmla="*/ 1808107 h 704"/>
                <a:gd name="T64" fmla="*/ 76464 w 149"/>
                <a:gd name="T65" fmla="*/ 1533420 h 704"/>
                <a:gd name="T66" fmla="*/ 114516 w 149"/>
                <a:gd name="T67" fmla="*/ 1243856 h 704"/>
                <a:gd name="T68" fmla="*/ 126907 w 149"/>
                <a:gd name="T69" fmla="*/ 1109178 h 704"/>
                <a:gd name="T70" fmla="*/ 132375 w 149"/>
                <a:gd name="T71" fmla="*/ 933842 h 704"/>
                <a:gd name="T72" fmla="*/ 127915 w 149"/>
                <a:gd name="T73" fmla="*/ 730619 h 704"/>
                <a:gd name="T74" fmla="*/ 116534 w 149"/>
                <a:gd name="T75" fmla="*/ 532590 h 704"/>
                <a:gd name="T76" fmla="*/ 96644 w 149"/>
                <a:gd name="T77" fmla="*/ 337904 h 704"/>
                <a:gd name="T78" fmla="*/ 72025 w 149"/>
                <a:gd name="T79" fmla="*/ 174983 h 704"/>
                <a:gd name="T80" fmla="*/ 39063 w 149"/>
                <a:gd name="T81" fmla="*/ 5583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</p:grpSp>
      <p:sp>
        <p:nvSpPr>
          <p:cNvPr id="6660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6660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B541-C09F-4806-884B-BFD0A41184EB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90260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7C73-2E50-4DCF-B727-73278C207959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4223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CC16-311D-4DAF-99C5-E24B482CF527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0939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AD4F-18C8-4219-9530-003E1241C5D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875A-E068-459D-84CE-0DD6A359937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507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69DE-226E-4A98-BF06-A760BE7EAF24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85572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FC87A-94E1-4F5C-B80E-74418AD6C4CF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58898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574F8-76E2-4BA4-B696-153EBA658CFB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06571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92FEB-4502-4C4D-8A34-2F73BF5FDE70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23374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8263-1785-45CF-BC11-336ABCA6C7D5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74524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EC3AD-3BEA-4DDE-AB94-00C8673B3061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77995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51F12-A7FB-43FC-8B54-548DC779EF04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15316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F00D0-D822-42FF-B4FA-F6CA90161F2F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41778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78" y="235"/>
              <a:ext cx="1864" cy="3635"/>
              <a:chOff x="3002" y="768"/>
              <a:chExt cx="1864" cy="363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7"/>
                <a:ext cx="1333" cy="1485"/>
              </a:xfrm>
              <a:custGeom>
                <a:avLst/>
                <a:gdLst>
                  <a:gd name="T0" fmla="*/ 4531 w 596"/>
                  <a:gd name="T1" fmla="*/ 101421 h 666"/>
                  <a:gd name="T2" fmla="*/ 1622 w 596"/>
                  <a:gd name="T3" fmla="*/ 93408 h 666"/>
                  <a:gd name="T4" fmla="*/ 0 w 596"/>
                  <a:gd name="T5" fmla="*/ 79149 h 666"/>
                  <a:gd name="T6" fmla="*/ 1129 w 596"/>
                  <a:gd name="T7" fmla="*/ 60858 h 666"/>
                  <a:gd name="T8" fmla="*/ 7003 w 596"/>
                  <a:gd name="T9" fmla="*/ 41404 h 666"/>
                  <a:gd name="T10" fmla="*/ 19244 w 596"/>
                  <a:gd name="T11" fmla="*/ 22989 h 666"/>
                  <a:gd name="T12" fmla="*/ 39782 w 596"/>
                  <a:gd name="T13" fmla="*/ 8482 h 666"/>
                  <a:gd name="T14" fmla="*/ 69106 w 596"/>
                  <a:gd name="T15" fmla="*/ 497 h 666"/>
                  <a:gd name="T16" fmla="*/ 106398 w 596"/>
                  <a:gd name="T17" fmla="*/ 2471 h 666"/>
                  <a:gd name="T18" fmla="*/ 135552 w 596"/>
                  <a:gd name="T19" fmla="*/ 18690 h 666"/>
                  <a:gd name="T20" fmla="*/ 155086 w 596"/>
                  <a:gd name="T21" fmla="*/ 45261 h 666"/>
                  <a:gd name="T22" fmla="*/ 165504 w 596"/>
                  <a:gd name="T23" fmla="*/ 77766 h 666"/>
                  <a:gd name="T24" fmla="*/ 166600 w 596"/>
                  <a:gd name="T25" fmla="*/ 112097 h 666"/>
                  <a:gd name="T26" fmla="*/ 158486 w 596"/>
                  <a:gd name="T27" fmla="*/ 143900 h 666"/>
                  <a:gd name="T28" fmla="*/ 141929 w 596"/>
                  <a:gd name="T29" fmla="*/ 168476 h 666"/>
                  <a:gd name="T30" fmla="*/ 116803 w 596"/>
                  <a:gd name="T31" fmla="*/ 181645 h 666"/>
                  <a:gd name="T32" fmla="*/ 108906 w 596"/>
                  <a:gd name="T33" fmla="*/ 180483 h 666"/>
                  <a:gd name="T34" fmla="*/ 123417 w 596"/>
                  <a:gd name="T35" fmla="*/ 169098 h 666"/>
                  <a:gd name="T36" fmla="*/ 134926 w 596"/>
                  <a:gd name="T37" fmla="*/ 149075 h 666"/>
                  <a:gd name="T38" fmla="*/ 142434 w 596"/>
                  <a:gd name="T39" fmla="*/ 124336 h 666"/>
                  <a:gd name="T40" fmla="*/ 145556 w 596"/>
                  <a:gd name="T41" fmla="*/ 97341 h 666"/>
                  <a:gd name="T42" fmla="*/ 143935 w 596"/>
                  <a:gd name="T43" fmla="*/ 70674 h 666"/>
                  <a:gd name="T44" fmla="*/ 135823 w 596"/>
                  <a:gd name="T45" fmla="*/ 47678 h 666"/>
                  <a:gd name="T46" fmla="*/ 121164 w 596"/>
                  <a:gd name="T47" fmla="*/ 30694 h 666"/>
                  <a:gd name="T48" fmla="*/ 95533 w 596"/>
                  <a:gd name="T49" fmla="*/ 20489 h 666"/>
                  <a:gd name="T50" fmla="*/ 68842 w 596"/>
                  <a:gd name="T51" fmla="*/ 16705 h 666"/>
                  <a:gd name="T52" fmla="*/ 48693 w 596"/>
                  <a:gd name="T53" fmla="*/ 19399 h 666"/>
                  <a:gd name="T54" fmla="*/ 33911 w 596"/>
                  <a:gd name="T55" fmla="*/ 27658 h 666"/>
                  <a:gd name="T56" fmla="*/ 23495 w 596"/>
                  <a:gd name="T57" fmla="*/ 40782 h 666"/>
                  <a:gd name="T58" fmla="*/ 15886 w 596"/>
                  <a:gd name="T59" fmla="*/ 56379 h 666"/>
                  <a:gd name="T60" fmla="*/ 11129 w 596"/>
                  <a:gd name="T61" fmla="*/ 74451 h 666"/>
                  <a:gd name="T62" fmla="*/ 7888 w 596"/>
                  <a:gd name="T63" fmla="*/ 92922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5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7053 h 237"/>
                  <a:gd name="T4" fmla="*/ 878 w 257"/>
                  <a:gd name="T5" fmla="*/ 14160 h 237"/>
                  <a:gd name="T6" fmla="*/ 1555 w 257"/>
                  <a:gd name="T7" fmla="*/ 21224 h 237"/>
                  <a:gd name="T8" fmla="*/ 2873 w 257"/>
                  <a:gd name="T9" fmla="*/ 27845 h 237"/>
                  <a:gd name="T10" fmla="*/ 4828 w 257"/>
                  <a:gd name="T11" fmla="*/ 33764 h 237"/>
                  <a:gd name="T12" fmla="*/ 7183 w 257"/>
                  <a:gd name="T13" fmla="*/ 39964 h 237"/>
                  <a:gd name="T14" fmla="*/ 10109 w 257"/>
                  <a:gd name="T15" fmla="*/ 45686 h 237"/>
                  <a:gd name="T16" fmla="*/ 13600 w 257"/>
                  <a:gd name="T17" fmla="*/ 50474 h 237"/>
                  <a:gd name="T18" fmla="*/ 17910 w 257"/>
                  <a:gd name="T19" fmla="*/ 55034 h 237"/>
                  <a:gd name="T20" fmla="*/ 22953 w 257"/>
                  <a:gd name="T21" fmla="*/ 58943 h 237"/>
                  <a:gd name="T22" fmla="*/ 28363 w 257"/>
                  <a:gd name="T23" fmla="*/ 62116 h 237"/>
                  <a:gd name="T24" fmla="*/ 35018 w 257"/>
                  <a:gd name="T25" fmla="*/ 64636 h 237"/>
                  <a:gd name="T26" fmla="*/ 42225 w 257"/>
                  <a:gd name="T27" fmla="*/ 66276 h 237"/>
                  <a:gd name="T28" fmla="*/ 50297 w 257"/>
                  <a:gd name="T29" fmla="*/ 67182 h 237"/>
                  <a:gd name="T30" fmla="*/ 58797 w 257"/>
                  <a:gd name="T31" fmla="*/ 66910 h 237"/>
                  <a:gd name="T32" fmla="*/ 68689 w 257"/>
                  <a:gd name="T33" fmla="*/ 65770 h 237"/>
                  <a:gd name="T34" fmla="*/ 59873 w 257"/>
                  <a:gd name="T35" fmla="*/ 64354 h 237"/>
                  <a:gd name="T36" fmla="*/ 52074 w 257"/>
                  <a:gd name="T37" fmla="*/ 62387 h 237"/>
                  <a:gd name="T38" fmla="*/ 45473 w 257"/>
                  <a:gd name="T39" fmla="*/ 60072 h 237"/>
                  <a:gd name="T40" fmla="*/ 39570 w 257"/>
                  <a:gd name="T41" fmla="*/ 57810 h 237"/>
                  <a:gd name="T42" fmla="*/ 34164 w 257"/>
                  <a:gd name="T43" fmla="*/ 54662 h 237"/>
                  <a:gd name="T44" fmla="*/ 29954 w 257"/>
                  <a:gd name="T45" fmla="*/ 51615 h 237"/>
                  <a:gd name="T46" fmla="*/ 25971 w 257"/>
                  <a:gd name="T47" fmla="*/ 47924 h 237"/>
                  <a:gd name="T48" fmla="*/ 22460 w 257"/>
                  <a:gd name="T49" fmla="*/ 43874 h 237"/>
                  <a:gd name="T50" fmla="*/ 19227 w 257"/>
                  <a:gd name="T51" fmla="*/ 39964 h 237"/>
                  <a:gd name="T52" fmla="*/ 16355 w 257"/>
                  <a:gd name="T53" fmla="*/ 35404 h 237"/>
                  <a:gd name="T54" fmla="*/ 13960 w 257"/>
                  <a:gd name="T55" fmla="*/ 30366 h 237"/>
                  <a:gd name="T56" fmla="*/ 11527 w 257"/>
                  <a:gd name="T57" fmla="*/ 24899 h 237"/>
                  <a:gd name="T58" fmla="*/ 8772 w 257"/>
                  <a:gd name="T59" fmla="*/ 19582 h 237"/>
                  <a:gd name="T60" fmla="*/ 6121 w 257"/>
                  <a:gd name="T61" fmla="*/ 13282 h 237"/>
                  <a:gd name="T62" fmla="*/ 3233 w 257"/>
                  <a:gd name="T63" fmla="*/ 682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6"/>
                <a:ext cx="277" cy="249"/>
              </a:xfrm>
              <a:custGeom>
                <a:avLst/>
                <a:gdLst>
                  <a:gd name="T0" fmla="*/ 21367 w 124"/>
                  <a:gd name="T1" fmla="*/ 0 h 110"/>
                  <a:gd name="T2" fmla="*/ 34433 w 124"/>
                  <a:gd name="T3" fmla="*/ 32825 h 110"/>
                  <a:gd name="T4" fmla="*/ 33320 w 124"/>
                  <a:gd name="T5" fmla="*/ 32558 h 110"/>
                  <a:gd name="T6" fmla="*/ 29706 w 124"/>
                  <a:gd name="T7" fmla="*/ 32035 h 110"/>
                  <a:gd name="T8" fmla="*/ 24747 w 124"/>
                  <a:gd name="T9" fmla="*/ 30795 h 110"/>
                  <a:gd name="T10" fmla="*/ 18928 w 124"/>
                  <a:gd name="T11" fmla="*/ 30145 h 110"/>
                  <a:gd name="T12" fmla="*/ 12574 w 124"/>
                  <a:gd name="T13" fmla="*/ 29593 h 110"/>
                  <a:gd name="T14" fmla="*/ 6947 w 124"/>
                  <a:gd name="T15" fmla="*/ 29905 h 110"/>
                  <a:gd name="T16" fmla="*/ 2520 w 124"/>
                  <a:gd name="T17" fmla="*/ 31087 h 110"/>
                  <a:gd name="T18" fmla="*/ 0 w 124"/>
                  <a:gd name="T19" fmla="*/ 33531 h 110"/>
                  <a:gd name="T20" fmla="*/ 1128 w 124"/>
                  <a:gd name="T21" fmla="*/ 29905 h 110"/>
                  <a:gd name="T22" fmla="*/ 2220 w 124"/>
                  <a:gd name="T23" fmla="*/ 27050 h 110"/>
                  <a:gd name="T24" fmla="*/ 4461 w 124"/>
                  <a:gd name="T25" fmla="*/ 25020 h 110"/>
                  <a:gd name="T26" fmla="*/ 6947 w 124"/>
                  <a:gd name="T27" fmla="*/ 23130 h 110"/>
                  <a:gd name="T28" fmla="*/ 9965 w 124"/>
                  <a:gd name="T29" fmla="*/ 21921 h 110"/>
                  <a:gd name="T30" fmla="*/ 13075 w 124"/>
                  <a:gd name="T31" fmla="*/ 21634 h 110"/>
                  <a:gd name="T32" fmla="*/ 16408 w 124"/>
                  <a:gd name="T33" fmla="*/ 21634 h 110"/>
                  <a:gd name="T34" fmla="*/ 20020 w 124"/>
                  <a:gd name="T35" fmla="*/ 22582 h 110"/>
                  <a:gd name="T36" fmla="*/ 20246 w 124"/>
                  <a:gd name="T37" fmla="*/ 21634 h 110"/>
                  <a:gd name="T38" fmla="*/ 19352 w 124"/>
                  <a:gd name="T39" fmla="*/ 17063 h 110"/>
                  <a:gd name="T40" fmla="*/ 18628 w 124"/>
                  <a:gd name="T41" fmla="*/ 11576 h 110"/>
                  <a:gd name="T42" fmla="*/ 18025 w 124"/>
                  <a:gd name="T43" fmla="*/ 9161 h 110"/>
                  <a:gd name="T44" fmla="*/ 17536 w 124"/>
                  <a:gd name="T45" fmla="*/ 9161 h 110"/>
                  <a:gd name="T46" fmla="*/ 16913 w 124"/>
                  <a:gd name="T47" fmla="*/ 8849 h 110"/>
                  <a:gd name="T48" fmla="*/ 16408 w 124"/>
                  <a:gd name="T49" fmla="*/ 7957 h 110"/>
                  <a:gd name="T50" fmla="*/ 15785 w 124"/>
                  <a:gd name="T51" fmla="*/ 7004 h 110"/>
                  <a:gd name="T52" fmla="*/ 15785 w 124"/>
                  <a:gd name="T53" fmla="*/ 5775 h 110"/>
                  <a:gd name="T54" fmla="*/ 16408 w 124"/>
                  <a:gd name="T55" fmla="*/ 4278 h 110"/>
                  <a:gd name="T56" fmla="*/ 18248 w 124"/>
                  <a:gd name="T57" fmla="*/ 2449 h 110"/>
                  <a:gd name="T58" fmla="*/ 2136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430 w 109"/>
                  <a:gd name="T3" fmla="*/ 218 h 156"/>
                  <a:gd name="T4" fmla="*/ 5154 w 109"/>
                  <a:gd name="T5" fmla="*/ 1297 h 156"/>
                  <a:gd name="T6" fmla="*/ 10722 w 109"/>
                  <a:gd name="T7" fmla="*/ 3256 h 156"/>
                  <a:gd name="T8" fmla="*/ 16739 w 109"/>
                  <a:gd name="T9" fmla="*/ 6417 h 156"/>
                  <a:gd name="T10" fmla="*/ 22542 w 109"/>
                  <a:gd name="T11" fmla="*/ 11874 h 156"/>
                  <a:gd name="T12" fmla="*/ 27867 w 109"/>
                  <a:gd name="T13" fmla="*/ 19118 h 156"/>
                  <a:gd name="T14" fmla="*/ 31090 w 109"/>
                  <a:gd name="T15" fmla="*/ 29088 h 156"/>
                  <a:gd name="T16" fmla="*/ 31601 w 109"/>
                  <a:gd name="T17" fmla="*/ 42031 h 156"/>
                  <a:gd name="T18" fmla="*/ 30398 w 109"/>
                  <a:gd name="T19" fmla="*/ 42031 h 156"/>
                  <a:gd name="T20" fmla="*/ 28741 w 109"/>
                  <a:gd name="T21" fmla="*/ 42031 h 156"/>
                  <a:gd name="T22" fmla="*/ 26959 w 109"/>
                  <a:gd name="T23" fmla="*/ 42031 h 156"/>
                  <a:gd name="T24" fmla="*/ 25291 w 109"/>
                  <a:gd name="T25" fmla="*/ 41547 h 156"/>
                  <a:gd name="T26" fmla="*/ 23462 w 109"/>
                  <a:gd name="T27" fmla="*/ 41171 h 156"/>
                  <a:gd name="T28" fmla="*/ 21396 w 109"/>
                  <a:gd name="T29" fmla="*/ 40468 h 156"/>
                  <a:gd name="T30" fmla="*/ 19088 w 109"/>
                  <a:gd name="T31" fmla="*/ 39093 h 156"/>
                  <a:gd name="T32" fmla="*/ 16739 w 109"/>
                  <a:gd name="T33" fmla="*/ 37409 h 156"/>
                  <a:gd name="T34" fmla="*/ 15318 w 109"/>
                  <a:gd name="T35" fmla="*/ 33933 h 156"/>
                  <a:gd name="T36" fmla="*/ 15318 w 109"/>
                  <a:gd name="T37" fmla="*/ 29889 h 156"/>
                  <a:gd name="T38" fmla="*/ 16237 w 109"/>
                  <a:gd name="T39" fmla="*/ 25932 h 156"/>
                  <a:gd name="T40" fmla="*/ 17148 w 109"/>
                  <a:gd name="T41" fmla="*/ 21572 h 156"/>
                  <a:gd name="T42" fmla="*/ 16237 w 109"/>
                  <a:gd name="T43" fmla="*/ 16718 h 156"/>
                  <a:gd name="T44" fmla="*/ 13934 w 109"/>
                  <a:gd name="T45" fmla="*/ 11658 h 156"/>
                  <a:gd name="T46" fmla="*/ 9002 w 109"/>
                  <a:gd name="T47" fmla="*/ 6139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4" y="2204"/>
                <a:ext cx="103" cy="209"/>
              </a:xfrm>
              <a:custGeom>
                <a:avLst/>
                <a:gdLst>
                  <a:gd name="T0" fmla="*/ 8724 w 46"/>
                  <a:gd name="T1" fmla="*/ 0 h 94"/>
                  <a:gd name="T2" fmla="*/ 5681 w 46"/>
                  <a:gd name="T3" fmla="*/ 10170 h 94"/>
                  <a:gd name="T4" fmla="*/ 4277 w 46"/>
                  <a:gd name="T5" fmla="*/ 16693 h 94"/>
                  <a:gd name="T6" fmla="*/ 3144 w 46"/>
                  <a:gd name="T7" fmla="*/ 21238 h 94"/>
                  <a:gd name="T8" fmla="*/ 0 w 46"/>
                  <a:gd name="T9" fmla="*/ 25271 h 94"/>
                  <a:gd name="T10" fmla="*/ 3370 w 46"/>
                  <a:gd name="T11" fmla="*/ 23675 h 94"/>
                  <a:gd name="T12" fmla="*/ 6534 w 46"/>
                  <a:gd name="T13" fmla="*/ 21509 h 94"/>
                  <a:gd name="T14" fmla="*/ 9071 w 46"/>
                  <a:gd name="T15" fmla="*/ 18479 h 94"/>
                  <a:gd name="T16" fmla="*/ 11361 w 46"/>
                  <a:gd name="T17" fmla="*/ 15319 h 94"/>
                  <a:gd name="T18" fmla="*/ 12721 w 46"/>
                  <a:gd name="T19" fmla="*/ 11851 h 94"/>
                  <a:gd name="T20" fmla="*/ 13000 w 46"/>
                  <a:gd name="T21" fmla="*/ 8087 h 94"/>
                  <a:gd name="T22" fmla="*/ 11811 w 46"/>
                  <a:gd name="T23" fmla="*/ 3955 h 94"/>
                  <a:gd name="T24" fmla="*/ 8724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7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18 w 54"/>
                  <a:gd name="T3" fmla="*/ 284 h 40"/>
                  <a:gd name="T4" fmla="*/ 1560 w 54"/>
                  <a:gd name="T5" fmla="*/ 923 h 40"/>
                  <a:gd name="T6" fmla="*/ 3467 w 54"/>
                  <a:gd name="T7" fmla="*/ 2360 h 40"/>
                  <a:gd name="T8" fmla="*/ 5629 w 54"/>
                  <a:gd name="T9" fmla="*/ 3508 h 40"/>
                  <a:gd name="T10" fmla="*/ 7704 w 54"/>
                  <a:gd name="T11" fmla="*/ 4430 h 40"/>
                  <a:gd name="T12" fmla="*/ 10138 w 54"/>
                  <a:gd name="T13" fmla="*/ 4977 h 40"/>
                  <a:gd name="T14" fmla="*/ 12291 w 54"/>
                  <a:gd name="T15" fmla="*/ 5310 h 40"/>
                  <a:gd name="T16" fmla="*/ 14464 w 54"/>
                  <a:gd name="T17" fmla="*/ 4673 h 40"/>
                  <a:gd name="T18" fmla="*/ 14187 w 54"/>
                  <a:gd name="T19" fmla="*/ 7281 h 40"/>
                  <a:gd name="T20" fmla="*/ 13387 w 54"/>
                  <a:gd name="T21" fmla="*/ 9639 h 40"/>
                  <a:gd name="T22" fmla="*/ 11807 w 54"/>
                  <a:gd name="T23" fmla="*/ 11198 h 40"/>
                  <a:gd name="T24" fmla="*/ 9858 w 54"/>
                  <a:gd name="T25" fmla="*/ 11709 h 40"/>
                  <a:gd name="T26" fmla="*/ 7487 w 54"/>
                  <a:gd name="T27" fmla="*/ 11437 h 40"/>
                  <a:gd name="T28" fmla="*/ 5047 w 54"/>
                  <a:gd name="T29" fmla="*/ 9351 h 40"/>
                  <a:gd name="T30" fmla="*/ 2658 w 54"/>
                  <a:gd name="T31" fmla="*/ 582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1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539 w 149"/>
                  <a:gd name="T3" fmla="*/ 11333 h 704"/>
                  <a:gd name="T4" fmla="*/ 4159 w 149"/>
                  <a:gd name="T5" fmla="*/ 25697 h 704"/>
                  <a:gd name="T6" fmla="*/ 7289 w 149"/>
                  <a:gd name="T7" fmla="*/ 43909 h 704"/>
                  <a:gd name="T8" fmla="*/ 10757 w 149"/>
                  <a:gd name="T9" fmla="*/ 67602 h 704"/>
                  <a:gd name="T10" fmla="*/ 15089 w 149"/>
                  <a:gd name="T11" fmla="*/ 96943 h 704"/>
                  <a:gd name="T12" fmla="*/ 19131 w 149"/>
                  <a:gd name="T13" fmla="*/ 128421 h 704"/>
                  <a:gd name="T14" fmla="*/ 23029 w 149"/>
                  <a:gd name="T15" fmla="*/ 164571 h 704"/>
                  <a:gd name="T16" fmla="*/ 26061 w 149"/>
                  <a:gd name="T17" fmla="*/ 206502 h 704"/>
                  <a:gd name="T18" fmla="*/ 29255 w 149"/>
                  <a:gd name="T19" fmla="*/ 251058 h 704"/>
                  <a:gd name="T20" fmla="*/ 31374 w 149"/>
                  <a:gd name="T21" fmla="*/ 302416 h 704"/>
                  <a:gd name="T22" fmla="*/ 32462 w 149"/>
                  <a:gd name="T23" fmla="*/ 358684 h 704"/>
                  <a:gd name="T24" fmla="*/ 32938 w 149"/>
                  <a:gd name="T25" fmla="*/ 417503 h 704"/>
                  <a:gd name="T26" fmla="*/ 31374 w 149"/>
                  <a:gd name="T27" fmla="*/ 483222 h 704"/>
                  <a:gd name="T28" fmla="*/ 28464 w 149"/>
                  <a:gd name="T29" fmla="*/ 552801 h 704"/>
                  <a:gd name="T30" fmla="*/ 24083 w 149"/>
                  <a:gd name="T31" fmla="*/ 625971 h 704"/>
                  <a:gd name="T32" fmla="*/ 17468 w 149"/>
                  <a:gd name="T33" fmla="*/ 706608 h 704"/>
                  <a:gd name="T34" fmla="*/ 10124 w 149"/>
                  <a:gd name="T35" fmla="*/ 798000 h 704"/>
                  <a:gd name="T36" fmla="*/ 5528 w 149"/>
                  <a:gd name="T37" fmla="*/ 882580 h 704"/>
                  <a:gd name="T38" fmla="*/ 2620 w 149"/>
                  <a:gd name="T39" fmla="*/ 960661 h 704"/>
                  <a:gd name="T40" fmla="*/ 1539 w 149"/>
                  <a:gd name="T41" fmla="*/ 1035791 h 704"/>
                  <a:gd name="T42" fmla="*/ 1539 w 149"/>
                  <a:gd name="T43" fmla="*/ 1107216 h 704"/>
                  <a:gd name="T44" fmla="*/ 2139 w 149"/>
                  <a:gd name="T45" fmla="*/ 1173586 h 704"/>
                  <a:gd name="T46" fmla="*/ 3203 w 149"/>
                  <a:gd name="T47" fmla="*/ 1231832 h 704"/>
                  <a:gd name="T48" fmla="*/ 3683 w 149"/>
                  <a:gd name="T49" fmla="*/ 1288750 h 704"/>
                  <a:gd name="T50" fmla="*/ 10757 w 149"/>
                  <a:gd name="T51" fmla="*/ 1259400 h 704"/>
                  <a:gd name="T52" fmla="*/ 10124 w 149"/>
                  <a:gd name="T53" fmla="*/ 1244841 h 704"/>
                  <a:gd name="T54" fmla="*/ 9428 w 149"/>
                  <a:gd name="T55" fmla="*/ 1202909 h 704"/>
                  <a:gd name="T56" fmla="*/ 8638 w 149"/>
                  <a:gd name="T57" fmla="*/ 1138463 h 704"/>
                  <a:gd name="T58" fmla="*/ 9211 w 149"/>
                  <a:gd name="T59" fmla="*/ 1052702 h 704"/>
                  <a:gd name="T60" fmla="*/ 10757 w 149"/>
                  <a:gd name="T61" fmla="*/ 950182 h 704"/>
                  <a:gd name="T62" fmla="*/ 15089 w 149"/>
                  <a:gd name="T63" fmla="*/ 833123 h 704"/>
                  <a:gd name="T64" fmla="*/ 22422 w 149"/>
                  <a:gd name="T65" fmla="*/ 706608 h 704"/>
                  <a:gd name="T66" fmla="*/ 33733 w 149"/>
                  <a:gd name="T67" fmla="*/ 572715 h 704"/>
                  <a:gd name="T68" fmla="*/ 37416 w 149"/>
                  <a:gd name="T69" fmla="*/ 510790 h 704"/>
                  <a:gd name="T70" fmla="*/ 38958 w 149"/>
                  <a:gd name="T71" fmla="*/ 429957 h 704"/>
                  <a:gd name="T72" fmla="*/ 37678 w 149"/>
                  <a:gd name="T73" fmla="*/ 336667 h 704"/>
                  <a:gd name="T74" fmla="*/ 34209 w 149"/>
                  <a:gd name="T75" fmla="*/ 245275 h 704"/>
                  <a:gd name="T76" fmla="*/ 28464 w 149"/>
                  <a:gd name="T77" fmla="*/ 155785 h 704"/>
                  <a:gd name="T78" fmla="*/ 21098 w 149"/>
                  <a:gd name="T79" fmla="*/ 80708 h 704"/>
                  <a:gd name="T80" fmla="*/ 11448 w 149"/>
                  <a:gd name="T81" fmla="*/ 2569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61188 w 128"/>
                <a:gd name="T1" fmla="*/ 0 h 217"/>
                <a:gd name="T2" fmla="*/ 68453 w 128"/>
                <a:gd name="T3" fmla="*/ 19365 h 217"/>
                <a:gd name="T4" fmla="*/ 74898 w 128"/>
                <a:gd name="T5" fmla="*/ 57917 h 217"/>
                <a:gd name="T6" fmla="*/ 80003 w 128"/>
                <a:gd name="T7" fmla="*/ 107462 h 217"/>
                <a:gd name="T8" fmla="*/ 83412 w 128"/>
                <a:gd name="T9" fmla="*/ 166829 h 217"/>
                <a:gd name="T10" fmla="*/ 82673 w 128"/>
                <a:gd name="T11" fmla="*/ 237636 h 217"/>
                <a:gd name="T12" fmla="*/ 75617 w 128"/>
                <a:gd name="T13" fmla="*/ 310590 h 217"/>
                <a:gd name="T14" fmla="*/ 61188 w 128"/>
                <a:gd name="T15" fmla="*/ 387157 h 217"/>
                <a:gd name="T16" fmla="*/ 38964 w 128"/>
                <a:gd name="T17" fmla="*/ 464439 h 217"/>
                <a:gd name="T18" fmla="*/ 32043 w 128"/>
                <a:gd name="T19" fmla="*/ 455798 h 217"/>
                <a:gd name="T20" fmla="*/ 24778 w 128"/>
                <a:gd name="T21" fmla="*/ 449404 h 217"/>
                <a:gd name="T22" fmla="*/ 17066 w 128"/>
                <a:gd name="T23" fmla="*/ 438598 h 217"/>
                <a:gd name="T24" fmla="*/ 10336 w 128"/>
                <a:gd name="T25" fmla="*/ 429958 h 217"/>
                <a:gd name="T26" fmla="*/ 5107 w 128"/>
                <a:gd name="T27" fmla="*/ 419493 h 217"/>
                <a:gd name="T28" fmla="*/ 1330 w 128"/>
                <a:gd name="T29" fmla="*/ 406522 h 217"/>
                <a:gd name="T30" fmla="*/ 0 w 128"/>
                <a:gd name="T31" fmla="*/ 391488 h 217"/>
                <a:gd name="T32" fmla="*/ 802 w 128"/>
                <a:gd name="T33" fmla="*/ 380682 h 217"/>
                <a:gd name="T34" fmla="*/ 8469 w 128"/>
                <a:gd name="T35" fmla="*/ 365644 h 217"/>
                <a:gd name="T36" fmla="*/ 18817 w 128"/>
                <a:gd name="T37" fmla="*/ 345071 h 217"/>
                <a:gd name="T38" fmla="*/ 29966 w 128"/>
                <a:gd name="T39" fmla="*/ 321396 h 217"/>
                <a:gd name="T40" fmla="*/ 41041 w 128"/>
                <a:gd name="T41" fmla="*/ 286912 h 217"/>
                <a:gd name="T42" fmla="*/ 51370 w 128"/>
                <a:gd name="T43" fmla="*/ 239774 h 217"/>
                <a:gd name="T44" fmla="*/ 59359 w 128"/>
                <a:gd name="T45" fmla="*/ 177554 h 217"/>
                <a:gd name="T46" fmla="*/ 63212 w 128"/>
                <a:gd name="T47" fmla="*/ 98821 h 217"/>
                <a:gd name="T48" fmla="*/ 6118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74219 w 117"/>
                <a:gd name="T1" fmla="*/ 0 h 132"/>
                <a:gd name="T2" fmla="*/ 0 w 117"/>
                <a:gd name="T3" fmla="*/ 165785 h 132"/>
                <a:gd name="T4" fmla="*/ 6865 w 117"/>
                <a:gd name="T5" fmla="*/ 171778 h 132"/>
                <a:gd name="T6" fmla="*/ 32187 w 117"/>
                <a:gd name="T7" fmla="*/ 192672 h 132"/>
                <a:gd name="T8" fmla="*/ 67469 w 117"/>
                <a:gd name="T9" fmla="*/ 239417 h 132"/>
                <a:gd name="T10" fmla="*/ 106778 w 117"/>
                <a:gd name="T11" fmla="*/ 311291 h 132"/>
                <a:gd name="T12" fmla="*/ 153448 w 117"/>
                <a:gd name="T13" fmla="*/ 411143 h 132"/>
                <a:gd name="T14" fmla="*/ 195027 w 117"/>
                <a:gd name="T15" fmla="*/ 530247 h 132"/>
                <a:gd name="T16" fmla="*/ 237092 w 117"/>
                <a:gd name="T17" fmla="*/ 682611 h 132"/>
                <a:gd name="T18" fmla="*/ 269252 w 117"/>
                <a:gd name="T19" fmla="*/ 875283 h 132"/>
                <a:gd name="T20" fmla="*/ 271524 w 117"/>
                <a:gd name="T21" fmla="*/ 795894 h 132"/>
                <a:gd name="T22" fmla="*/ 267010 w 117"/>
                <a:gd name="T23" fmla="*/ 709498 h 132"/>
                <a:gd name="T24" fmla="*/ 250750 w 117"/>
                <a:gd name="T25" fmla="*/ 596215 h 132"/>
                <a:gd name="T26" fmla="*/ 230200 w 117"/>
                <a:gd name="T27" fmla="*/ 490546 h 132"/>
                <a:gd name="T28" fmla="*/ 206406 w 117"/>
                <a:gd name="T29" fmla="*/ 384737 h 132"/>
                <a:gd name="T30" fmla="*/ 181012 w 117"/>
                <a:gd name="T31" fmla="*/ 297874 h 132"/>
                <a:gd name="T32" fmla="*/ 155718 w 117"/>
                <a:gd name="T33" fmla="*/ 239417 h 132"/>
                <a:gd name="T34" fmla="*/ 134169 w 117"/>
                <a:gd name="T35" fmla="*/ 211440 h 132"/>
                <a:gd name="T36" fmla="*/ 160232 w 117"/>
                <a:gd name="T37" fmla="*/ 192672 h 132"/>
                <a:gd name="T38" fmla="*/ 183366 w 117"/>
                <a:gd name="T39" fmla="*/ 184591 h 132"/>
                <a:gd name="T40" fmla="*/ 206406 w 117"/>
                <a:gd name="T41" fmla="*/ 171778 h 132"/>
                <a:gd name="T42" fmla="*/ 227955 w 117"/>
                <a:gd name="T43" fmla="*/ 165785 h 132"/>
                <a:gd name="T44" fmla="*/ 243967 w 117"/>
                <a:gd name="T45" fmla="*/ 158322 h 132"/>
                <a:gd name="T46" fmla="*/ 253077 w 117"/>
                <a:gd name="T47" fmla="*/ 145506 h 132"/>
                <a:gd name="T48" fmla="*/ 262468 w 117"/>
                <a:gd name="T49" fmla="*/ 139552 h 132"/>
                <a:gd name="T50" fmla="*/ 264741 w 117"/>
                <a:gd name="T51" fmla="*/ 139552 h 132"/>
                <a:gd name="T52" fmla="*/ 17421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63423 w 29"/>
                <a:gd name="T1" fmla="*/ 0 h 77"/>
                <a:gd name="T2" fmla="*/ 50301 w 29"/>
                <a:gd name="T3" fmla="*/ 0 h 77"/>
                <a:gd name="T4" fmla="*/ 34992 w 29"/>
                <a:gd name="T5" fmla="*/ 28517 h 77"/>
                <a:gd name="T6" fmla="*/ 19683 w 29"/>
                <a:gd name="T7" fmla="*/ 65112 h 77"/>
                <a:gd name="T8" fmla="*/ 8748 w 29"/>
                <a:gd name="T9" fmla="*/ 138060 h 77"/>
                <a:gd name="T10" fmla="*/ 2187 w 29"/>
                <a:gd name="T11" fmla="*/ 217403 h 77"/>
                <a:gd name="T12" fmla="*/ 0 w 29"/>
                <a:gd name="T13" fmla="*/ 318929 h 77"/>
                <a:gd name="T14" fmla="*/ 6561 w 29"/>
                <a:gd name="T15" fmla="*/ 434817 h 77"/>
                <a:gd name="T16" fmla="*/ 24057 w 29"/>
                <a:gd name="T17" fmla="*/ 556202 h 77"/>
                <a:gd name="T18" fmla="*/ 32805 w 29"/>
                <a:gd name="T19" fmla="*/ 383991 h 77"/>
                <a:gd name="T20" fmla="*/ 41553 w 29"/>
                <a:gd name="T21" fmla="*/ 268104 h 77"/>
                <a:gd name="T22" fmla="*/ 50301 w 29"/>
                <a:gd name="T23" fmla="*/ 158561 h 77"/>
                <a:gd name="T24" fmla="*/ 6342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3" y="109"/>
              <a:ext cx="356" cy="608"/>
              <a:chOff x="173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8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7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81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299"/>
              <a:ext cx="500" cy="500"/>
              <a:chOff x="1727" y="876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7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5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476 h 237"/>
                <a:gd name="T4" fmla="*/ 2753 w 257"/>
                <a:gd name="T5" fmla="*/ 30688 h 237"/>
                <a:gd name="T6" fmla="*/ 5469 w 257"/>
                <a:gd name="T7" fmla="*/ 46084 h 237"/>
                <a:gd name="T8" fmla="*/ 10069 w 257"/>
                <a:gd name="T9" fmla="*/ 60121 h 237"/>
                <a:gd name="T10" fmla="*/ 16612 w 257"/>
                <a:gd name="T11" fmla="*/ 73167 h 237"/>
                <a:gd name="T12" fmla="*/ 24948 w 257"/>
                <a:gd name="T13" fmla="*/ 86578 h 237"/>
                <a:gd name="T14" fmla="*/ 34996 w 257"/>
                <a:gd name="T15" fmla="*/ 98841 h 237"/>
                <a:gd name="T16" fmla="*/ 46790 w 257"/>
                <a:gd name="T17" fmla="*/ 109152 h 237"/>
                <a:gd name="T18" fmla="*/ 61677 w 257"/>
                <a:gd name="T19" fmla="*/ 119070 h 237"/>
                <a:gd name="T20" fmla="*/ 78887 w 257"/>
                <a:gd name="T21" fmla="*/ 127570 h 237"/>
                <a:gd name="T22" fmla="*/ 97325 w 257"/>
                <a:gd name="T23" fmla="*/ 134433 h 237"/>
                <a:gd name="T24" fmla="*/ 120047 w 257"/>
                <a:gd name="T25" fmla="*/ 139855 h 237"/>
                <a:gd name="T26" fmla="*/ 144992 w 257"/>
                <a:gd name="T27" fmla="*/ 143566 h 237"/>
                <a:gd name="T28" fmla="*/ 172455 w 257"/>
                <a:gd name="T29" fmla="*/ 145528 h 237"/>
                <a:gd name="T30" fmla="*/ 201833 w 257"/>
                <a:gd name="T31" fmla="*/ 144737 h 237"/>
                <a:gd name="T32" fmla="*/ 235809 w 257"/>
                <a:gd name="T33" fmla="*/ 142315 h 237"/>
                <a:gd name="T34" fmla="*/ 205630 w 257"/>
                <a:gd name="T35" fmla="*/ 139335 h 237"/>
                <a:gd name="T36" fmla="*/ 178963 w 257"/>
                <a:gd name="T37" fmla="*/ 134951 h 237"/>
                <a:gd name="T38" fmla="*/ 155750 w 257"/>
                <a:gd name="T39" fmla="*/ 130050 h 237"/>
                <a:gd name="T40" fmla="*/ 135726 w 257"/>
                <a:gd name="T41" fmla="*/ 125143 h 237"/>
                <a:gd name="T42" fmla="*/ 117344 w 257"/>
                <a:gd name="T43" fmla="*/ 118562 h 237"/>
                <a:gd name="T44" fmla="*/ 102794 w 257"/>
                <a:gd name="T45" fmla="*/ 111594 h 237"/>
                <a:gd name="T46" fmla="*/ 88991 w 257"/>
                <a:gd name="T47" fmla="*/ 103742 h 237"/>
                <a:gd name="T48" fmla="*/ 77215 w 257"/>
                <a:gd name="T49" fmla="*/ 95243 h 237"/>
                <a:gd name="T50" fmla="*/ 66107 w 257"/>
                <a:gd name="T51" fmla="*/ 86578 h 237"/>
                <a:gd name="T52" fmla="*/ 56059 w 257"/>
                <a:gd name="T53" fmla="*/ 76785 h 237"/>
                <a:gd name="T54" fmla="*/ 47816 w 257"/>
                <a:gd name="T55" fmla="*/ 65805 h 237"/>
                <a:gd name="T56" fmla="*/ 39448 w 257"/>
                <a:gd name="T57" fmla="*/ 53935 h 237"/>
                <a:gd name="T58" fmla="*/ 30179 w 257"/>
                <a:gd name="T59" fmla="*/ 42453 h 237"/>
                <a:gd name="T60" fmla="*/ 21156 w 257"/>
                <a:gd name="T61" fmla="*/ 28929 h 237"/>
                <a:gd name="T62" fmla="*/ 11087 w 257"/>
                <a:gd name="T63" fmla="*/ 1469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2885 w 124"/>
                <a:gd name="T1" fmla="*/ 0 h 110"/>
                <a:gd name="T2" fmla="*/ 117222 w 124"/>
                <a:gd name="T3" fmla="*/ 71153 h 110"/>
                <a:gd name="T4" fmla="*/ 113320 w 124"/>
                <a:gd name="T5" fmla="*/ 70329 h 110"/>
                <a:gd name="T6" fmla="*/ 101180 w 124"/>
                <a:gd name="T7" fmla="*/ 69070 h 110"/>
                <a:gd name="T8" fmla="*/ 84217 w 124"/>
                <a:gd name="T9" fmla="*/ 66407 h 110"/>
                <a:gd name="T10" fmla="*/ 64350 w 124"/>
                <a:gd name="T11" fmla="*/ 65148 h 110"/>
                <a:gd name="T12" fmla="*/ 42581 w 124"/>
                <a:gd name="T13" fmla="*/ 63806 h 110"/>
                <a:gd name="T14" fmla="*/ 23768 w 124"/>
                <a:gd name="T15" fmla="*/ 64663 h 110"/>
                <a:gd name="T16" fmla="*/ 8521 w 124"/>
                <a:gd name="T17" fmla="*/ 67231 h 110"/>
                <a:gd name="T18" fmla="*/ 0 w 124"/>
                <a:gd name="T19" fmla="*/ 72495 h 110"/>
                <a:gd name="T20" fmla="*/ 3867 w 124"/>
                <a:gd name="T21" fmla="*/ 64663 h 110"/>
                <a:gd name="T22" fmla="*/ 7486 w 124"/>
                <a:gd name="T23" fmla="*/ 58658 h 110"/>
                <a:gd name="T24" fmla="*/ 15191 w 124"/>
                <a:gd name="T25" fmla="*/ 53932 h 110"/>
                <a:gd name="T26" fmla="*/ 23768 w 124"/>
                <a:gd name="T27" fmla="*/ 50005 h 110"/>
                <a:gd name="T28" fmla="*/ 34059 w 124"/>
                <a:gd name="T29" fmla="*/ 47444 h 110"/>
                <a:gd name="T30" fmla="*/ 44444 w 124"/>
                <a:gd name="T31" fmla="*/ 46588 h 110"/>
                <a:gd name="T32" fmla="*/ 55775 w 124"/>
                <a:gd name="T33" fmla="*/ 46588 h 110"/>
                <a:gd name="T34" fmla="*/ 68212 w 124"/>
                <a:gd name="T35" fmla="*/ 48746 h 110"/>
                <a:gd name="T36" fmla="*/ 68869 w 124"/>
                <a:gd name="T37" fmla="*/ 46588 h 110"/>
                <a:gd name="T38" fmla="*/ 66067 w 124"/>
                <a:gd name="T39" fmla="*/ 36999 h 110"/>
                <a:gd name="T40" fmla="*/ 63254 w 124"/>
                <a:gd name="T41" fmla="*/ 25050 h 110"/>
                <a:gd name="T42" fmla="*/ 61391 w 124"/>
                <a:gd name="T43" fmla="*/ 19786 h 110"/>
                <a:gd name="T44" fmla="*/ 59690 w 124"/>
                <a:gd name="T45" fmla="*/ 19786 h 110"/>
                <a:gd name="T46" fmla="*/ 57545 w 124"/>
                <a:gd name="T47" fmla="*/ 18970 h 110"/>
                <a:gd name="T48" fmla="*/ 55775 w 124"/>
                <a:gd name="T49" fmla="*/ 17226 h 110"/>
                <a:gd name="T50" fmla="*/ 54075 w 124"/>
                <a:gd name="T51" fmla="*/ 15176 h 110"/>
                <a:gd name="T52" fmla="*/ 54075 w 124"/>
                <a:gd name="T53" fmla="*/ 12480 h 110"/>
                <a:gd name="T54" fmla="*/ 55775 w 124"/>
                <a:gd name="T55" fmla="*/ 9058 h 110"/>
                <a:gd name="T56" fmla="*/ 62447 w 124"/>
                <a:gd name="T57" fmla="*/ 5262 h 110"/>
                <a:gd name="T58" fmla="*/ 7288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0357 w 46"/>
                <a:gd name="T1" fmla="*/ 0 h 94"/>
                <a:gd name="T2" fmla="*/ 19426 w 46"/>
                <a:gd name="T3" fmla="*/ 21823 h 94"/>
                <a:gd name="T4" fmla="*/ 14629 w 46"/>
                <a:gd name="T5" fmla="*/ 35746 h 94"/>
                <a:gd name="T6" fmla="*/ 10690 w 46"/>
                <a:gd name="T7" fmla="*/ 45490 h 94"/>
                <a:gd name="T8" fmla="*/ 0 w 46"/>
                <a:gd name="T9" fmla="*/ 54093 h 94"/>
                <a:gd name="T10" fmla="*/ 11755 w 46"/>
                <a:gd name="T11" fmla="*/ 50546 h 94"/>
                <a:gd name="T12" fmla="*/ 22694 w 46"/>
                <a:gd name="T13" fmla="*/ 45946 h 94"/>
                <a:gd name="T14" fmla="*/ 31432 w 46"/>
                <a:gd name="T15" fmla="*/ 39672 h 94"/>
                <a:gd name="T16" fmla="*/ 39117 w 46"/>
                <a:gd name="T17" fmla="*/ 32774 h 94"/>
                <a:gd name="T18" fmla="*/ 43858 w 46"/>
                <a:gd name="T19" fmla="*/ 25253 h 94"/>
                <a:gd name="T20" fmla="*/ 44986 w 46"/>
                <a:gd name="T21" fmla="*/ 17135 h 94"/>
                <a:gd name="T22" fmla="*/ 40898 w 46"/>
                <a:gd name="T23" fmla="*/ 8601 h 94"/>
                <a:gd name="T24" fmla="*/ 303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5378 w 149"/>
                <a:gd name="T3" fmla="*/ 24166 h 704"/>
                <a:gd name="T4" fmla="*/ 14185 w 149"/>
                <a:gd name="T5" fmla="*/ 55834 h 704"/>
                <a:gd name="T6" fmla="*/ 24886 w 149"/>
                <a:gd name="T7" fmla="*/ 94888 h 704"/>
                <a:gd name="T8" fmla="*/ 36385 w 149"/>
                <a:gd name="T9" fmla="*/ 146942 h 704"/>
                <a:gd name="T10" fmla="*/ 51599 w 149"/>
                <a:gd name="T11" fmla="*/ 210313 h 704"/>
                <a:gd name="T12" fmla="*/ 64990 w 149"/>
                <a:gd name="T13" fmla="*/ 278440 h 704"/>
                <a:gd name="T14" fmla="*/ 78112 w 149"/>
                <a:gd name="T15" fmla="*/ 357748 h 704"/>
                <a:gd name="T16" fmla="*/ 88865 w 149"/>
                <a:gd name="T17" fmla="*/ 448856 h 704"/>
                <a:gd name="T18" fmla="*/ 99310 w 149"/>
                <a:gd name="T19" fmla="*/ 544897 h 704"/>
                <a:gd name="T20" fmla="*/ 106719 w 149"/>
                <a:gd name="T21" fmla="*/ 655402 h 704"/>
                <a:gd name="T22" fmla="*/ 110058 w 149"/>
                <a:gd name="T23" fmla="*/ 778223 h 704"/>
                <a:gd name="T24" fmla="*/ 111839 w 149"/>
                <a:gd name="T25" fmla="*/ 905952 h 704"/>
                <a:gd name="T26" fmla="*/ 106719 w 149"/>
                <a:gd name="T27" fmla="*/ 1049235 h 704"/>
                <a:gd name="T28" fmla="*/ 96644 w 149"/>
                <a:gd name="T29" fmla="*/ 1200329 h 704"/>
                <a:gd name="T30" fmla="*/ 81842 w 149"/>
                <a:gd name="T31" fmla="*/ 1358085 h 704"/>
                <a:gd name="T32" fmla="*/ 59633 w 149"/>
                <a:gd name="T33" fmla="*/ 1533420 h 704"/>
                <a:gd name="T34" fmla="*/ 34700 w 149"/>
                <a:gd name="T35" fmla="*/ 1731459 h 704"/>
                <a:gd name="T36" fmla="*/ 18497 w 149"/>
                <a:gd name="T37" fmla="*/ 1915332 h 704"/>
                <a:gd name="T38" fmla="*/ 8807 w 149"/>
                <a:gd name="T39" fmla="*/ 2085394 h 704"/>
                <a:gd name="T40" fmla="*/ 5378 w 149"/>
                <a:gd name="T41" fmla="*/ 2248423 h 704"/>
                <a:gd name="T42" fmla="*/ 5378 w 149"/>
                <a:gd name="T43" fmla="*/ 2404042 h 704"/>
                <a:gd name="T44" fmla="*/ 7013 w 149"/>
                <a:gd name="T45" fmla="*/ 2546214 h 704"/>
                <a:gd name="T46" fmla="*/ 10756 w 149"/>
                <a:gd name="T47" fmla="*/ 2673851 h 704"/>
                <a:gd name="T48" fmla="*/ 12481 w 149"/>
                <a:gd name="T49" fmla="*/ 2796767 h 704"/>
                <a:gd name="T50" fmla="*/ 36385 w 149"/>
                <a:gd name="T51" fmla="*/ 2733410 h 704"/>
                <a:gd name="T52" fmla="*/ 34700 w 149"/>
                <a:gd name="T53" fmla="*/ 2701742 h 704"/>
                <a:gd name="T54" fmla="*/ 32036 w 149"/>
                <a:gd name="T55" fmla="*/ 2609477 h 704"/>
                <a:gd name="T56" fmla="*/ 29232 w 149"/>
                <a:gd name="T57" fmla="*/ 2471030 h 704"/>
                <a:gd name="T58" fmla="*/ 31029 w 149"/>
                <a:gd name="T59" fmla="*/ 2284893 h 704"/>
                <a:gd name="T60" fmla="*/ 36385 w 149"/>
                <a:gd name="T61" fmla="*/ 2062381 h 704"/>
                <a:gd name="T62" fmla="*/ 51599 w 149"/>
                <a:gd name="T63" fmla="*/ 1808107 h 704"/>
                <a:gd name="T64" fmla="*/ 76464 w 149"/>
                <a:gd name="T65" fmla="*/ 1533420 h 704"/>
                <a:gd name="T66" fmla="*/ 114516 w 149"/>
                <a:gd name="T67" fmla="*/ 1243856 h 704"/>
                <a:gd name="T68" fmla="*/ 126907 w 149"/>
                <a:gd name="T69" fmla="*/ 1109178 h 704"/>
                <a:gd name="T70" fmla="*/ 132375 w 149"/>
                <a:gd name="T71" fmla="*/ 933842 h 704"/>
                <a:gd name="T72" fmla="*/ 127915 w 149"/>
                <a:gd name="T73" fmla="*/ 730619 h 704"/>
                <a:gd name="T74" fmla="*/ 116534 w 149"/>
                <a:gd name="T75" fmla="*/ 532590 h 704"/>
                <a:gd name="T76" fmla="*/ 96644 w 149"/>
                <a:gd name="T77" fmla="*/ 337904 h 704"/>
                <a:gd name="T78" fmla="*/ 72025 w 149"/>
                <a:gd name="T79" fmla="*/ 174983 h 704"/>
                <a:gd name="T80" fmla="*/ 39063 w 149"/>
                <a:gd name="T81" fmla="*/ 5583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</p:grpSp>
      <p:sp>
        <p:nvSpPr>
          <p:cNvPr id="6660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6660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A6CA-15C4-4342-9307-2C16C24B0DEF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44485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7BC2A-DFB4-4012-9F5C-C782C0FC7F4C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2094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CD86-2700-4855-8667-912B8E07E4C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6C0C-0683-43BB-A7D1-A72A134BBFB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636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BD9D-4889-4528-8D14-23FA4924CECC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43483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27EE0-50B1-4EE1-9A5D-9B8007E80EDA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5162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65421-DEAB-4222-8F26-BEA7D1086174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89828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7077F-FBF1-436C-B9A3-30BCAFE6F906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74546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22F9-7F81-4FA8-BE4F-0F0E2E74A8AA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93307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A97B0-03DB-4CD6-89A8-6FEBED7B0F81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13955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EE7CC-B0E3-447A-B68C-F6D9E85D9305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82551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F0286-480E-4A1F-8B8F-6A5CCF530039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24302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40997-A1CC-4DA1-B2A4-B99960EBE4C6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55849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92 w 185"/>
                <a:gd name="T1" fmla="*/ 0 h 120"/>
                <a:gd name="T2" fmla="*/ 192 w 185"/>
                <a:gd name="T3" fmla="*/ 6 h 120"/>
                <a:gd name="T4" fmla="*/ 192 w 185"/>
                <a:gd name="T5" fmla="*/ 18 h 120"/>
                <a:gd name="T6" fmla="*/ 192 w 185"/>
                <a:gd name="T7" fmla="*/ 36 h 120"/>
                <a:gd name="T8" fmla="*/ 186 w 185"/>
                <a:gd name="T9" fmla="*/ 54 h 120"/>
                <a:gd name="T10" fmla="*/ 168 w 185"/>
                <a:gd name="T11" fmla="*/ 72 h 120"/>
                <a:gd name="T12" fmla="*/ 144 w 185"/>
                <a:gd name="T13" fmla="*/ 96 h 120"/>
                <a:gd name="T14" fmla="*/ 108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92 w 185"/>
                <a:gd name="T29" fmla="*/ 0 h 120"/>
                <a:gd name="T30" fmla="*/ 192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4 w 526"/>
                <a:gd name="T17" fmla="*/ 179 h 275"/>
                <a:gd name="T18" fmla="*/ 216 w 526"/>
                <a:gd name="T19" fmla="*/ 143 h 275"/>
                <a:gd name="T20" fmla="*/ 258 w 526"/>
                <a:gd name="T21" fmla="*/ 120 h 275"/>
                <a:gd name="T22" fmla="*/ 306 w 526"/>
                <a:gd name="T23" fmla="*/ 96 h 275"/>
                <a:gd name="T24" fmla="*/ 407 w 526"/>
                <a:gd name="T25" fmla="*/ 48 h 275"/>
                <a:gd name="T26" fmla="*/ 456 w 526"/>
                <a:gd name="T27" fmla="*/ 30 h 275"/>
                <a:gd name="T28" fmla="*/ 492 w 526"/>
                <a:gd name="T29" fmla="*/ 12 h 275"/>
                <a:gd name="T30" fmla="*/ 516 w 526"/>
                <a:gd name="T31" fmla="*/ 6 h 275"/>
                <a:gd name="T32" fmla="*/ 534 w 526"/>
                <a:gd name="T33" fmla="*/ 0 h 275"/>
                <a:gd name="T34" fmla="*/ 540 w 526"/>
                <a:gd name="T35" fmla="*/ 0 h 275"/>
                <a:gd name="T36" fmla="*/ 534 w 526"/>
                <a:gd name="T37" fmla="*/ 6 h 275"/>
                <a:gd name="T38" fmla="*/ 522 w 526"/>
                <a:gd name="T39" fmla="*/ 12 h 275"/>
                <a:gd name="T40" fmla="*/ 498 w 526"/>
                <a:gd name="T41" fmla="*/ 24 h 275"/>
                <a:gd name="T42" fmla="*/ 474 w 526"/>
                <a:gd name="T43" fmla="*/ 42 h 275"/>
                <a:gd name="T44" fmla="*/ 450 w 526"/>
                <a:gd name="T45" fmla="*/ 54 h 275"/>
                <a:gd name="T46" fmla="*/ 407 w 526"/>
                <a:gd name="T47" fmla="*/ 78 h 275"/>
                <a:gd name="T48" fmla="*/ 347 w 526"/>
                <a:gd name="T49" fmla="*/ 108 h 275"/>
                <a:gd name="T50" fmla="*/ 282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7 w 718"/>
                <a:gd name="T17" fmla="*/ 228 h 306"/>
                <a:gd name="T18" fmla="*/ 133 w 718"/>
                <a:gd name="T19" fmla="*/ 228 h 306"/>
                <a:gd name="T20" fmla="*/ 151 w 718"/>
                <a:gd name="T21" fmla="*/ 222 h 306"/>
                <a:gd name="T22" fmla="*/ 175 w 718"/>
                <a:gd name="T23" fmla="*/ 216 h 306"/>
                <a:gd name="T24" fmla="*/ 205 w 718"/>
                <a:gd name="T25" fmla="*/ 204 h 306"/>
                <a:gd name="T26" fmla="*/ 282 w 718"/>
                <a:gd name="T27" fmla="*/ 180 h 306"/>
                <a:gd name="T28" fmla="*/ 385 w 718"/>
                <a:gd name="T29" fmla="*/ 156 h 306"/>
                <a:gd name="T30" fmla="*/ 475 w 718"/>
                <a:gd name="T31" fmla="*/ 126 h 306"/>
                <a:gd name="T32" fmla="*/ 558 w 718"/>
                <a:gd name="T33" fmla="*/ 102 h 306"/>
                <a:gd name="T34" fmla="*/ 588 w 718"/>
                <a:gd name="T35" fmla="*/ 90 h 306"/>
                <a:gd name="T36" fmla="*/ 625 w 718"/>
                <a:gd name="T37" fmla="*/ 84 h 306"/>
                <a:gd name="T38" fmla="*/ 643 w 718"/>
                <a:gd name="T39" fmla="*/ 78 h 306"/>
                <a:gd name="T40" fmla="*/ 649 w 718"/>
                <a:gd name="T41" fmla="*/ 72 h 306"/>
                <a:gd name="T42" fmla="*/ 655 w 718"/>
                <a:gd name="T43" fmla="*/ 66 h 306"/>
                <a:gd name="T44" fmla="*/ 673 w 718"/>
                <a:gd name="T45" fmla="*/ 60 h 306"/>
                <a:gd name="T46" fmla="*/ 715 w 718"/>
                <a:gd name="T47" fmla="*/ 30 h 306"/>
                <a:gd name="T48" fmla="*/ 733 w 718"/>
                <a:gd name="T49" fmla="*/ 18 h 306"/>
                <a:gd name="T50" fmla="*/ 739 w 718"/>
                <a:gd name="T51" fmla="*/ 6 h 306"/>
                <a:gd name="T52" fmla="*/ 733 w 718"/>
                <a:gd name="T53" fmla="*/ 0 h 306"/>
                <a:gd name="T54" fmla="*/ 709 w 718"/>
                <a:gd name="T55" fmla="*/ 0 h 306"/>
                <a:gd name="T56" fmla="*/ 649 w 718"/>
                <a:gd name="T57" fmla="*/ 0 h 306"/>
                <a:gd name="T58" fmla="*/ 594 w 718"/>
                <a:gd name="T59" fmla="*/ 0 h 306"/>
                <a:gd name="T60" fmla="*/ 558 w 718"/>
                <a:gd name="T61" fmla="*/ 0 h 306"/>
                <a:gd name="T62" fmla="*/ 528 w 718"/>
                <a:gd name="T63" fmla="*/ 18 h 306"/>
                <a:gd name="T64" fmla="*/ 499 w 718"/>
                <a:gd name="T65" fmla="*/ 42 h 306"/>
                <a:gd name="T66" fmla="*/ 481 w 718"/>
                <a:gd name="T67" fmla="*/ 54 h 306"/>
                <a:gd name="T68" fmla="*/ 463 w 718"/>
                <a:gd name="T69" fmla="*/ 60 h 306"/>
                <a:gd name="T70" fmla="*/ 439 w 718"/>
                <a:gd name="T71" fmla="*/ 60 h 306"/>
                <a:gd name="T72" fmla="*/ 403 w 718"/>
                <a:gd name="T73" fmla="*/ 66 h 306"/>
                <a:gd name="T74" fmla="*/ 354 w 718"/>
                <a:gd name="T75" fmla="*/ 84 h 306"/>
                <a:gd name="T76" fmla="*/ 318 w 718"/>
                <a:gd name="T77" fmla="*/ 108 h 306"/>
                <a:gd name="T78" fmla="*/ 294 w 718"/>
                <a:gd name="T79" fmla="*/ 126 h 306"/>
                <a:gd name="T80" fmla="*/ 282 w 718"/>
                <a:gd name="T81" fmla="*/ 132 h 306"/>
                <a:gd name="T82" fmla="*/ 264 w 718"/>
                <a:gd name="T83" fmla="*/ 138 h 306"/>
                <a:gd name="T84" fmla="*/ 228 w 718"/>
                <a:gd name="T85" fmla="*/ 138 h 306"/>
                <a:gd name="T86" fmla="*/ 193 w 718"/>
                <a:gd name="T87" fmla="*/ 138 h 306"/>
                <a:gd name="T88" fmla="*/ 187 w 718"/>
                <a:gd name="T89" fmla="*/ 138 h 306"/>
                <a:gd name="T90" fmla="*/ 181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85 w 2392"/>
                <a:gd name="T1" fmla="*/ 54 h 881"/>
                <a:gd name="T2" fmla="*/ 2238 w 2392"/>
                <a:gd name="T3" fmla="*/ 54 h 881"/>
                <a:gd name="T4" fmla="*/ 2196 w 2392"/>
                <a:gd name="T5" fmla="*/ 66 h 881"/>
                <a:gd name="T6" fmla="*/ 2070 w 2392"/>
                <a:gd name="T7" fmla="*/ 101 h 881"/>
                <a:gd name="T8" fmla="*/ 2005 w 2392"/>
                <a:gd name="T9" fmla="*/ 119 h 881"/>
                <a:gd name="T10" fmla="*/ 1902 w 2392"/>
                <a:gd name="T11" fmla="*/ 167 h 881"/>
                <a:gd name="T12" fmla="*/ 1878 w 2392"/>
                <a:gd name="T13" fmla="*/ 245 h 881"/>
                <a:gd name="T14" fmla="*/ 1884 w 2392"/>
                <a:gd name="T15" fmla="*/ 305 h 881"/>
                <a:gd name="T16" fmla="*/ 1800 w 2392"/>
                <a:gd name="T17" fmla="*/ 317 h 881"/>
                <a:gd name="T18" fmla="*/ 1632 w 2392"/>
                <a:gd name="T19" fmla="*/ 263 h 881"/>
                <a:gd name="T20" fmla="*/ 1542 w 2392"/>
                <a:gd name="T21" fmla="*/ 257 h 881"/>
                <a:gd name="T22" fmla="*/ 1434 w 2392"/>
                <a:gd name="T23" fmla="*/ 311 h 881"/>
                <a:gd name="T24" fmla="*/ 1366 w 2392"/>
                <a:gd name="T25" fmla="*/ 353 h 881"/>
                <a:gd name="T26" fmla="*/ 1338 w 2392"/>
                <a:gd name="T27" fmla="*/ 359 h 881"/>
                <a:gd name="T28" fmla="*/ 1242 w 2392"/>
                <a:gd name="T29" fmla="*/ 371 h 881"/>
                <a:gd name="T30" fmla="*/ 1188 w 2392"/>
                <a:gd name="T31" fmla="*/ 365 h 881"/>
                <a:gd name="T32" fmla="*/ 1081 w 2392"/>
                <a:gd name="T33" fmla="*/ 371 h 881"/>
                <a:gd name="T34" fmla="*/ 978 w 2392"/>
                <a:gd name="T35" fmla="*/ 383 h 881"/>
                <a:gd name="T36" fmla="*/ 942 w 2392"/>
                <a:gd name="T37" fmla="*/ 401 h 881"/>
                <a:gd name="T38" fmla="*/ 840 w 2392"/>
                <a:gd name="T39" fmla="*/ 419 h 881"/>
                <a:gd name="T40" fmla="*/ 799 w 2392"/>
                <a:gd name="T41" fmla="*/ 419 h 881"/>
                <a:gd name="T42" fmla="*/ 678 w 2392"/>
                <a:gd name="T43" fmla="*/ 437 h 881"/>
                <a:gd name="T44" fmla="*/ 612 w 2392"/>
                <a:gd name="T45" fmla="*/ 473 h 881"/>
                <a:gd name="T46" fmla="*/ 517 w 2392"/>
                <a:gd name="T47" fmla="*/ 467 h 881"/>
                <a:gd name="T48" fmla="*/ 438 w 2392"/>
                <a:gd name="T49" fmla="*/ 491 h 881"/>
                <a:gd name="T50" fmla="*/ 420 w 2392"/>
                <a:gd name="T51" fmla="*/ 539 h 881"/>
                <a:gd name="T52" fmla="*/ 354 w 2392"/>
                <a:gd name="T53" fmla="*/ 569 h 881"/>
                <a:gd name="T54" fmla="*/ 229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70 w 2392"/>
                <a:gd name="T65" fmla="*/ 653 h 881"/>
                <a:gd name="T66" fmla="*/ 487 w 2392"/>
                <a:gd name="T67" fmla="*/ 569 h 881"/>
                <a:gd name="T68" fmla="*/ 582 w 2392"/>
                <a:gd name="T69" fmla="*/ 521 h 881"/>
                <a:gd name="T70" fmla="*/ 660 w 2392"/>
                <a:gd name="T71" fmla="*/ 515 h 881"/>
                <a:gd name="T72" fmla="*/ 894 w 2392"/>
                <a:gd name="T73" fmla="*/ 461 h 881"/>
                <a:gd name="T74" fmla="*/ 1176 w 2392"/>
                <a:gd name="T75" fmla="*/ 425 h 881"/>
                <a:gd name="T76" fmla="*/ 1320 w 2392"/>
                <a:gd name="T77" fmla="*/ 461 h 881"/>
                <a:gd name="T78" fmla="*/ 1452 w 2392"/>
                <a:gd name="T79" fmla="*/ 533 h 881"/>
                <a:gd name="T80" fmla="*/ 1470 w 2392"/>
                <a:gd name="T81" fmla="*/ 617 h 881"/>
                <a:gd name="T82" fmla="*/ 1411 w 2392"/>
                <a:gd name="T83" fmla="*/ 653 h 881"/>
                <a:gd name="T84" fmla="*/ 1254 w 2392"/>
                <a:gd name="T85" fmla="*/ 701 h 881"/>
                <a:gd name="T86" fmla="*/ 1140 w 2392"/>
                <a:gd name="T87" fmla="*/ 755 h 881"/>
                <a:gd name="T88" fmla="*/ 1093 w 2392"/>
                <a:gd name="T89" fmla="*/ 809 h 881"/>
                <a:gd name="T90" fmla="*/ 1105 w 2392"/>
                <a:gd name="T91" fmla="*/ 869 h 881"/>
                <a:gd name="T92" fmla="*/ 1134 w 2392"/>
                <a:gd name="T93" fmla="*/ 881 h 881"/>
                <a:gd name="T94" fmla="*/ 1236 w 2392"/>
                <a:gd name="T95" fmla="*/ 869 h 881"/>
                <a:gd name="T96" fmla="*/ 1423 w 2392"/>
                <a:gd name="T97" fmla="*/ 857 h 881"/>
                <a:gd name="T98" fmla="*/ 1476 w 2392"/>
                <a:gd name="T99" fmla="*/ 851 h 881"/>
                <a:gd name="T100" fmla="*/ 1518 w 2392"/>
                <a:gd name="T101" fmla="*/ 833 h 881"/>
                <a:gd name="T102" fmla="*/ 1717 w 2392"/>
                <a:gd name="T103" fmla="*/ 743 h 881"/>
                <a:gd name="T104" fmla="*/ 1848 w 2392"/>
                <a:gd name="T105" fmla="*/ 689 h 881"/>
                <a:gd name="T106" fmla="*/ 1926 w 2392"/>
                <a:gd name="T107" fmla="*/ 581 h 881"/>
                <a:gd name="T108" fmla="*/ 2088 w 2392"/>
                <a:gd name="T109" fmla="*/ 389 h 881"/>
                <a:gd name="T110" fmla="*/ 2257 w 2392"/>
                <a:gd name="T111" fmla="*/ 269 h 881"/>
                <a:gd name="T112" fmla="*/ 2305 w 2392"/>
                <a:gd name="T113" fmla="*/ 239 h 881"/>
                <a:gd name="T114" fmla="*/ 2448 w 2392"/>
                <a:gd name="T115" fmla="*/ 0 h 881"/>
                <a:gd name="T116" fmla="*/ 2358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7512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7512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9FD0D-9DD3-45A0-8894-19FC3E7097F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9808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ABD5-B42A-4F63-B5AD-26E3D73F08B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D02C-DC57-40F7-989F-F54625F25C8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322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D5D0A-F007-4306-A2BE-4E09EA045B0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90475"/>
      </p:ext>
    </p:extLst>
  </p:cSld>
  <p:clrMapOvr>
    <a:masterClrMapping/>
  </p:clrMapOvr>
  <p:transition advTm="5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D59D6-A6B8-4F40-A913-8E1482F5A1E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07517"/>
      </p:ext>
    </p:extLst>
  </p:cSld>
  <p:clrMapOvr>
    <a:masterClrMapping/>
  </p:clrMapOvr>
  <p:transition advTm="5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780A3-6948-4526-AADE-37296E968BC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66372"/>
      </p:ext>
    </p:extLst>
  </p:cSld>
  <p:clrMapOvr>
    <a:masterClrMapping/>
  </p:clrMapOvr>
  <p:transition advTm="5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A34AB-526D-4368-A307-D30066E84C1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0010"/>
      </p:ext>
    </p:extLst>
  </p:cSld>
  <p:clrMapOvr>
    <a:masterClrMapping/>
  </p:clrMapOvr>
  <p:transition advTm="5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5836F-0F49-4F43-A8C2-65E19B0BFBF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96831"/>
      </p:ext>
    </p:extLst>
  </p:cSld>
  <p:clrMapOvr>
    <a:masterClrMapping/>
  </p:clrMapOvr>
  <p:transition advTm="5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45050-7FE1-40BC-8767-83E29C96252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47273"/>
      </p:ext>
    </p:extLst>
  </p:cSld>
  <p:clrMapOvr>
    <a:masterClrMapping/>
  </p:clrMapOvr>
  <p:transition advTm="5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14B5-13BF-4F8C-8516-16C23896915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84990"/>
      </p:ext>
    </p:extLst>
  </p:cSld>
  <p:clrMapOvr>
    <a:masterClrMapping/>
  </p:clrMapOvr>
  <p:transition advTm="5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9486-65EE-4932-AFF8-18DF3D87A36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96643"/>
      </p:ext>
    </p:extLst>
  </p:cSld>
  <p:clrMapOvr>
    <a:masterClrMapping/>
  </p:clrMapOvr>
  <p:transition advTm="5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2CE2A-673D-4864-A56B-338A894F127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29646"/>
      </p:ext>
    </p:extLst>
  </p:cSld>
  <p:clrMapOvr>
    <a:masterClrMapping/>
  </p:clrMapOvr>
  <p:transition advTm="5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3021C-AFBE-4B5C-8978-555CCE75CAD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18286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F027-8382-4C65-B705-39080995F8B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3054F-EDE0-43EB-91BF-E63B5A07028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110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58DB2406-3D39-4B0F-A656-23942E3106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68356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48B862EF-16FD-4B9B-AD7B-C3A05DE850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45569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8A26E06D-D741-45A3-87C6-9CA9397CE4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20446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9D6175F7-0511-4E9A-877D-86AF675A78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14996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121824C7-A9BA-4E1F-85CB-5786D8C3DD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31377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C764527E-520E-40D0-86F4-5E5E58B095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96653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6E12FB7D-4DC2-4CCF-8628-E29017EA5F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50610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85B79DE7-9655-4207-B629-7164E1A7B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36264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8C33C55B-A85D-4153-AB35-19C88A0B34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26192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29E52BF4-3801-4065-95DA-0387527AE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327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image" Target="../media/image1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image" Target="../media/image2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E47494E-7424-4541-8AB0-C93900FD99F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2019/04/29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8ACD760-B06C-4F5E-B16F-BAB278C11B5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7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4CA826-124B-4130-9A7A-AFF1B9E6813E}" type="datetimeFigureOut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rgbClr val="8CADAE">
                    <a:shade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360B53-C4E2-4A7B-AD62-2F45E8407CD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sp>
        <p:nvSpPr>
          <p:cNvPr id="1127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127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8371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3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EFBD7-780C-4510-910C-61F3D3D4BFA6}" type="datetimeFigureOut">
              <a:rPr kumimoji="1"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10B48F-DBDF-4743-A838-4B1A924BB62C}" type="slidenum">
              <a:rPr kumimoji="1"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052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微軟正黑體" pitchFamily="34" charset="-12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微軟正黑體" pitchFamily="34" charset="-12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微軟正黑體" pitchFamily="34" charset="-12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微軟正黑體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91AE45-117F-4196-9184-6F3EB9A206E6}" type="datetimeFigureOut">
              <a:rPr kumimoji="1"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rgbClr val="D12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011F47-598E-4F2D-ABF2-A96614016693}" type="slidenum">
              <a:rPr kumimoji="1"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34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微軟正黑體" pitchFamily="34" charset="-12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0A956A-ECD4-4C60-8149-4A1FFE301DC1}" type="datetimeFigureOut">
              <a:rPr kumimoji="1"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E6941D-3541-4E6A-B798-38B379ABAE7D}" type="slidenum">
              <a:rPr kumimoji="1"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490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微軟正黑體" pitchFamily="34" charset="-12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微軟正黑體" pitchFamily="34" charset="-12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微軟正黑體" pitchFamily="34" charset="-12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微軟正黑體" pitchFamily="34" charset="-12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微軟正黑體" pitchFamily="34" charset="-12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微軟正黑體" pitchFamily="34" charset="-12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微軟正黑體" pitchFamily="34" charset="-12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  <a:ea typeface="SimHei" pitchFamily="49" charset="-122"/>
            </a:endParaRPr>
          </a:p>
        </p:txBody>
      </p:sp>
      <p:sp>
        <p:nvSpPr>
          <p:cNvPr id="1536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5364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rgbClr val="2F2F2F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964AEE-21C4-47A0-BD85-08AB79D44BA4}" type="datetimeFigureOut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rgbClr val="2F2F2F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rgbClr val="2F2F2F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10C459-B04F-4621-AF88-51E93C01096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750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638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8C1FF-D627-419C-BF54-AFA54F1B9544}" type="datetimeFigureOut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E4B61-A981-4F64-AF00-0F9314053D8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4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441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8F83BB-C8C1-42D1-B99B-D06867D7B3EB}" type="datetimeFigureOut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798A7F-F657-48DA-B45E-4971595BD76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62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4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E51DA5-5B8A-4433-9541-F8AA66018E33}" type="datetimeFigureOut">
              <a:rPr kumimoji="1"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5DBF0-2ED5-4046-AD0D-A3A9E5B77504}" type="slidenum">
              <a:rPr kumimoji="1"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0388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微軟正黑體" pitchFamily="34" charset="-12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zh-TW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zh-TW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zh-TW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zh-TW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zh-TW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zh-TW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zh-TW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5276DD65-9028-4B7B-A18C-835E283E045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0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80808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80808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80808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FD38DE-8805-404B-8949-239832775B9E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902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itchFamily="18" charset="2"/>
        <a:buChar char="¡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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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8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9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4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6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8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1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0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1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2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3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4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5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6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7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8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9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0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1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2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3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4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5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6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7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8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9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0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1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2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3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4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5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6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7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8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9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0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1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2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3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1571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1572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1573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28FD01-A468-4D0D-9D7F-621DD5B68DB8}" type="slidenum">
              <a:rPr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22536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537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538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539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kumimoji="0"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2CF338C-0752-4B8E-9544-8D3D2E2C49A2}" type="slidenum">
              <a:rPr lang="en-US" altLang="zh-TW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565685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-228600" y="666750"/>
            <a:ext cx="8688388" cy="6191250"/>
            <a:chOff x="-144" y="420"/>
            <a:chExt cx="5473" cy="3900"/>
          </a:xfrm>
        </p:grpSpPr>
        <p:sp>
          <p:nvSpPr>
            <p:cNvPr id="23560" name="Rectangle 3"/>
            <p:cNvSpPr>
              <a:spLocks noChangeArrowheads="1"/>
            </p:cNvSpPr>
            <p:nvPr/>
          </p:nvSpPr>
          <p:spPr bwMode="auto">
            <a:xfrm>
              <a:off x="432" y="420"/>
              <a:ext cx="4897" cy="3480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 w="10160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23561" name="Picture 4" descr="花1-2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63"/>
                </a:clrFrom>
                <a:clrTo>
                  <a:srgbClr val="FFFF6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352"/>
              <a:ext cx="787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5" descr="花2-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D6BDBD"/>
                </a:clrFrom>
                <a:clrTo>
                  <a:srgbClr val="D6BDB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3097"/>
              <a:ext cx="2383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A6607E-1EF1-457B-9F6C-A99B02B52185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992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8B25C-45CE-4380-86A0-880BCCDD19A0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42622576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5608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5740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smtClean="0">
                  <a:solidFill>
                    <a:srgbClr val="FFCC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4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smtClean="0">
                  <a:solidFill>
                    <a:srgbClr val="FFCC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5609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5738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smtClean="0">
                  <a:solidFill>
                    <a:srgbClr val="FFCC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39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smtClean="0">
                  <a:solidFill>
                    <a:srgbClr val="FFCC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5610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573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smtClean="0">
                  <a:solidFill>
                    <a:srgbClr val="FFCC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3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smtClean="0">
                  <a:solidFill>
                    <a:srgbClr val="FFCC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5611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5612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5734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 sz="2400" smtClean="0">
                    <a:solidFill>
                      <a:srgbClr val="FFCC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735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 sz="2400" smtClean="0">
                    <a:solidFill>
                      <a:srgbClr val="FFCC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5613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5636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573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73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37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5730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52 w 2736"/>
                      <a:gd name="T3" fmla="*/ 55 h 504"/>
                      <a:gd name="T4" fmla="*/ 518 w 2736"/>
                      <a:gd name="T5" fmla="*/ 8 h 504"/>
                      <a:gd name="T6" fmla="*/ 798 w 2736"/>
                      <a:gd name="T7" fmla="*/ 8 h 504"/>
                      <a:gd name="T8" fmla="*/ 792 w 2736"/>
                      <a:gd name="T9" fmla="*/ 34 h 504"/>
                      <a:gd name="T10" fmla="*/ 514 w 2736"/>
                      <a:gd name="T11" fmla="*/ 34 h 504"/>
                      <a:gd name="T12" fmla="*/ 191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731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81 w 1769"/>
                      <a:gd name="T3" fmla="*/ 19 h 791"/>
                      <a:gd name="T4" fmla="*/ 193 w 1769"/>
                      <a:gd name="T5" fmla="*/ 65 h 791"/>
                      <a:gd name="T6" fmla="*/ 269 w 1769"/>
                      <a:gd name="T7" fmla="*/ 141 h 791"/>
                      <a:gd name="T8" fmla="*/ 293 w 1769"/>
                      <a:gd name="T9" fmla="*/ 199 h 791"/>
                      <a:gd name="T10" fmla="*/ 282 w 1769"/>
                      <a:gd name="T11" fmla="*/ 257 h 791"/>
                      <a:gd name="T12" fmla="*/ 265 w 1769"/>
                      <a:gd name="T13" fmla="*/ 207 h 791"/>
                      <a:gd name="T14" fmla="*/ 232 w 1769"/>
                      <a:gd name="T15" fmla="*/ 149 h 791"/>
                      <a:gd name="T16" fmla="*/ 185 w 1769"/>
                      <a:gd name="T17" fmla="*/ 97 h 791"/>
                      <a:gd name="T18" fmla="*/ 97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38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572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10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72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2 h 791"/>
                      <a:gd name="T4" fmla="*/ 169 w 1769"/>
                      <a:gd name="T5" fmla="*/ 43 h 791"/>
                      <a:gd name="T6" fmla="*/ 236 w 1769"/>
                      <a:gd name="T7" fmla="*/ 94 h 791"/>
                      <a:gd name="T8" fmla="*/ 257 w 1769"/>
                      <a:gd name="T9" fmla="*/ 132 h 791"/>
                      <a:gd name="T10" fmla="*/ 247 w 1769"/>
                      <a:gd name="T11" fmla="*/ 172 h 791"/>
                      <a:gd name="T12" fmla="*/ 232 w 1769"/>
                      <a:gd name="T13" fmla="*/ 138 h 791"/>
                      <a:gd name="T14" fmla="*/ 203 w 1769"/>
                      <a:gd name="T15" fmla="*/ 99 h 791"/>
                      <a:gd name="T16" fmla="*/ 162 w 1769"/>
                      <a:gd name="T17" fmla="*/ 64 h 791"/>
                      <a:gd name="T18" fmla="*/ 85 w 1769"/>
                      <a:gd name="T19" fmla="*/ 33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39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5726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48 h 504"/>
                      <a:gd name="T2" fmla="*/ 199 w 2736"/>
                      <a:gd name="T3" fmla="*/ 49 h 504"/>
                      <a:gd name="T4" fmla="*/ 409 w 2736"/>
                      <a:gd name="T5" fmla="*/ 7 h 504"/>
                      <a:gd name="T6" fmla="*/ 630 w 2736"/>
                      <a:gd name="T7" fmla="*/ 7 h 504"/>
                      <a:gd name="T8" fmla="*/ 626 w 2736"/>
                      <a:gd name="T9" fmla="*/ 30 h 504"/>
                      <a:gd name="T10" fmla="*/ 406 w 2736"/>
                      <a:gd name="T11" fmla="*/ 30 h 504"/>
                      <a:gd name="T12" fmla="*/ 151 w 2736"/>
                      <a:gd name="T13" fmla="*/ 86 h 504"/>
                      <a:gd name="T14" fmla="*/ 0 w 2736"/>
                      <a:gd name="T15" fmla="*/ 14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727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4 w 1769"/>
                      <a:gd name="T3" fmla="*/ 17 h 791"/>
                      <a:gd name="T4" fmla="*/ 153 w 1769"/>
                      <a:gd name="T5" fmla="*/ 59 h 791"/>
                      <a:gd name="T6" fmla="*/ 213 w 1769"/>
                      <a:gd name="T7" fmla="*/ 127 h 791"/>
                      <a:gd name="T8" fmla="*/ 232 w 1769"/>
                      <a:gd name="T9" fmla="*/ 179 h 791"/>
                      <a:gd name="T10" fmla="*/ 223 w 1769"/>
                      <a:gd name="T11" fmla="*/ 231 h 791"/>
                      <a:gd name="T12" fmla="*/ 210 w 1769"/>
                      <a:gd name="T13" fmla="*/ 186 h 791"/>
                      <a:gd name="T14" fmla="*/ 183 w 1769"/>
                      <a:gd name="T15" fmla="*/ 134 h 791"/>
                      <a:gd name="T16" fmla="*/ 147 w 1769"/>
                      <a:gd name="T17" fmla="*/ 87 h 791"/>
                      <a:gd name="T18" fmla="*/ 77 w 1769"/>
                      <a:gd name="T19" fmla="*/ 45 h 791"/>
                      <a:gd name="T20" fmla="*/ 0 w 1769"/>
                      <a:gd name="T21" fmla="*/ 23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40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572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56 w 2736"/>
                      <a:gd name="T3" fmla="*/ 40 h 504"/>
                      <a:gd name="T4" fmla="*/ 320 w 2736"/>
                      <a:gd name="T5" fmla="*/ 6 h 504"/>
                      <a:gd name="T6" fmla="*/ 492 w 2736"/>
                      <a:gd name="T7" fmla="*/ 6 h 504"/>
                      <a:gd name="T8" fmla="*/ 490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72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0 w 1769"/>
                      <a:gd name="T3" fmla="*/ 14 h 791"/>
                      <a:gd name="T4" fmla="*/ 120 w 1769"/>
                      <a:gd name="T5" fmla="*/ 48 h 791"/>
                      <a:gd name="T6" fmla="*/ 167 w 1769"/>
                      <a:gd name="T7" fmla="*/ 102 h 791"/>
                      <a:gd name="T8" fmla="*/ 182 w 1769"/>
                      <a:gd name="T9" fmla="*/ 143 h 791"/>
                      <a:gd name="T10" fmla="*/ 175 w 1769"/>
                      <a:gd name="T11" fmla="*/ 186 h 791"/>
                      <a:gd name="T12" fmla="*/ 164 w 1769"/>
                      <a:gd name="T13" fmla="*/ 150 h 791"/>
                      <a:gd name="T14" fmla="*/ 144 w 1769"/>
                      <a:gd name="T15" fmla="*/ 108 h 791"/>
                      <a:gd name="T16" fmla="*/ 114 w 1769"/>
                      <a:gd name="T17" fmla="*/ 70 h 791"/>
                      <a:gd name="T18" fmla="*/ 60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41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5722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41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723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8 w 1769"/>
                      <a:gd name="T3" fmla="*/ 4 h 791"/>
                      <a:gd name="T4" fmla="*/ 90 w 1769"/>
                      <a:gd name="T5" fmla="*/ 16 h 791"/>
                      <a:gd name="T6" fmla="*/ 125 w 1769"/>
                      <a:gd name="T7" fmla="*/ 35 h 791"/>
                      <a:gd name="T8" fmla="*/ 136 w 1769"/>
                      <a:gd name="T9" fmla="*/ 49 h 791"/>
                      <a:gd name="T10" fmla="*/ 131 w 1769"/>
                      <a:gd name="T11" fmla="*/ 64 h 791"/>
                      <a:gd name="T12" fmla="*/ 123 w 1769"/>
                      <a:gd name="T13" fmla="*/ 52 h 791"/>
                      <a:gd name="T14" fmla="*/ 107 w 1769"/>
                      <a:gd name="T15" fmla="*/ 37 h 791"/>
                      <a:gd name="T16" fmla="*/ 86 w 1769"/>
                      <a:gd name="T17" fmla="*/ 24 h 791"/>
                      <a:gd name="T18" fmla="*/ 45 w 1769"/>
                      <a:gd name="T19" fmla="*/ 13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42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572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72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43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5718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719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44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571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52 w 2736"/>
                      <a:gd name="T3" fmla="*/ 55 h 504"/>
                      <a:gd name="T4" fmla="*/ 518 w 2736"/>
                      <a:gd name="T5" fmla="*/ 8 h 504"/>
                      <a:gd name="T6" fmla="*/ 798 w 2736"/>
                      <a:gd name="T7" fmla="*/ 8 h 504"/>
                      <a:gd name="T8" fmla="*/ 792 w 2736"/>
                      <a:gd name="T9" fmla="*/ 34 h 504"/>
                      <a:gd name="T10" fmla="*/ 514 w 2736"/>
                      <a:gd name="T11" fmla="*/ 34 h 504"/>
                      <a:gd name="T12" fmla="*/ 191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71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81 w 1769"/>
                      <a:gd name="T3" fmla="*/ 19 h 791"/>
                      <a:gd name="T4" fmla="*/ 193 w 1769"/>
                      <a:gd name="T5" fmla="*/ 65 h 791"/>
                      <a:gd name="T6" fmla="*/ 269 w 1769"/>
                      <a:gd name="T7" fmla="*/ 141 h 791"/>
                      <a:gd name="T8" fmla="*/ 293 w 1769"/>
                      <a:gd name="T9" fmla="*/ 199 h 791"/>
                      <a:gd name="T10" fmla="*/ 282 w 1769"/>
                      <a:gd name="T11" fmla="*/ 257 h 791"/>
                      <a:gd name="T12" fmla="*/ 265 w 1769"/>
                      <a:gd name="T13" fmla="*/ 207 h 791"/>
                      <a:gd name="T14" fmla="*/ 232 w 1769"/>
                      <a:gd name="T15" fmla="*/ 149 h 791"/>
                      <a:gd name="T16" fmla="*/ 185 w 1769"/>
                      <a:gd name="T17" fmla="*/ 97 h 791"/>
                      <a:gd name="T18" fmla="*/ 97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45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5714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10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715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2 h 791"/>
                      <a:gd name="T4" fmla="*/ 169 w 1769"/>
                      <a:gd name="T5" fmla="*/ 43 h 791"/>
                      <a:gd name="T6" fmla="*/ 236 w 1769"/>
                      <a:gd name="T7" fmla="*/ 94 h 791"/>
                      <a:gd name="T8" fmla="*/ 257 w 1769"/>
                      <a:gd name="T9" fmla="*/ 132 h 791"/>
                      <a:gd name="T10" fmla="*/ 247 w 1769"/>
                      <a:gd name="T11" fmla="*/ 172 h 791"/>
                      <a:gd name="T12" fmla="*/ 232 w 1769"/>
                      <a:gd name="T13" fmla="*/ 138 h 791"/>
                      <a:gd name="T14" fmla="*/ 203 w 1769"/>
                      <a:gd name="T15" fmla="*/ 99 h 791"/>
                      <a:gd name="T16" fmla="*/ 162 w 1769"/>
                      <a:gd name="T17" fmla="*/ 64 h 791"/>
                      <a:gd name="T18" fmla="*/ 85 w 1769"/>
                      <a:gd name="T19" fmla="*/ 33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46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571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48 h 504"/>
                      <a:gd name="T2" fmla="*/ 199 w 2736"/>
                      <a:gd name="T3" fmla="*/ 49 h 504"/>
                      <a:gd name="T4" fmla="*/ 409 w 2736"/>
                      <a:gd name="T5" fmla="*/ 7 h 504"/>
                      <a:gd name="T6" fmla="*/ 630 w 2736"/>
                      <a:gd name="T7" fmla="*/ 7 h 504"/>
                      <a:gd name="T8" fmla="*/ 626 w 2736"/>
                      <a:gd name="T9" fmla="*/ 30 h 504"/>
                      <a:gd name="T10" fmla="*/ 406 w 2736"/>
                      <a:gd name="T11" fmla="*/ 30 h 504"/>
                      <a:gd name="T12" fmla="*/ 151 w 2736"/>
                      <a:gd name="T13" fmla="*/ 86 h 504"/>
                      <a:gd name="T14" fmla="*/ 0 w 2736"/>
                      <a:gd name="T15" fmla="*/ 14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71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4 w 1769"/>
                      <a:gd name="T3" fmla="*/ 17 h 791"/>
                      <a:gd name="T4" fmla="*/ 153 w 1769"/>
                      <a:gd name="T5" fmla="*/ 59 h 791"/>
                      <a:gd name="T6" fmla="*/ 213 w 1769"/>
                      <a:gd name="T7" fmla="*/ 127 h 791"/>
                      <a:gd name="T8" fmla="*/ 232 w 1769"/>
                      <a:gd name="T9" fmla="*/ 179 h 791"/>
                      <a:gd name="T10" fmla="*/ 223 w 1769"/>
                      <a:gd name="T11" fmla="*/ 231 h 791"/>
                      <a:gd name="T12" fmla="*/ 210 w 1769"/>
                      <a:gd name="T13" fmla="*/ 186 h 791"/>
                      <a:gd name="T14" fmla="*/ 183 w 1769"/>
                      <a:gd name="T15" fmla="*/ 134 h 791"/>
                      <a:gd name="T16" fmla="*/ 147 w 1769"/>
                      <a:gd name="T17" fmla="*/ 87 h 791"/>
                      <a:gd name="T18" fmla="*/ 77 w 1769"/>
                      <a:gd name="T19" fmla="*/ 45 h 791"/>
                      <a:gd name="T20" fmla="*/ 0 w 1769"/>
                      <a:gd name="T21" fmla="*/ 23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47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5710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56 w 2736"/>
                      <a:gd name="T3" fmla="*/ 40 h 504"/>
                      <a:gd name="T4" fmla="*/ 320 w 2736"/>
                      <a:gd name="T5" fmla="*/ 6 h 504"/>
                      <a:gd name="T6" fmla="*/ 492 w 2736"/>
                      <a:gd name="T7" fmla="*/ 6 h 504"/>
                      <a:gd name="T8" fmla="*/ 490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711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0 w 1769"/>
                      <a:gd name="T3" fmla="*/ 14 h 791"/>
                      <a:gd name="T4" fmla="*/ 120 w 1769"/>
                      <a:gd name="T5" fmla="*/ 48 h 791"/>
                      <a:gd name="T6" fmla="*/ 167 w 1769"/>
                      <a:gd name="T7" fmla="*/ 102 h 791"/>
                      <a:gd name="T8" fmla="*/ 182 w 1769"/>
                      <a:gd name="T9" fmla="*/ 143 h 791"/>
                      <a:gd name="T10" fmla="*/ 175 w 1769"/>
                      <a:gd name="T11" fmla="*/ 186 h 791"/>
                      <a:gd name="T12" fmla="*/ 164 w 1769"/>
                      <a:gd name="T13" fmla="*/ 150 h 791"/>
                      <a:gd name="T14" fmla="*/ 144 w 1769"/>
                      <a:gd name="T15" fmla="*/ 108 h 791"/>
                      <a:gd name="T16" fmla="*/ 114 w 1769"/>
                      <a:gd name="T17" fmla="*/ 70 h 791"/>
                      <a:gd name="T18" fmla="*/ 60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48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570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41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70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8 w 1769"/>
                      <a:gd name="T3" fmla="*/ 4 h 791"/>
                      <a:gd name="T4" fmla="*/ 90 w 1769"/>
                      <a:gd name="T5" fmla="*/ 16 h 791"/>
                      <a:gd name="T6" fmla="*/ 125 w 1769"/>
                      <a:gd name="T7" fmla="*/ 35 h 791"/>
                      <a:gd name="T8" fmla="*/ 136 w 1769"/>
                      <a:gd name="T9" fmla="*/ 49 h 791"/>
                      <a:gd name="T10" fmla="*/ 131 w 1769"/>
                      <a:gd name="T11" fmla="*/ 64 h 791"/>
                      <a:gd name="T12" fmla="*/ 123 w 1769"/>
                      <a:gd name="T13" fmla="*/ 52 h 791"/>
                      <a:gd name="T14" fmla="*/ 107 w 1769"/>
                      <a:gd name="T15" fmla="*/ 37 h 791"/>
                      <a:gd name="T16" fmla="*/ 86 w 1769"/>
                      <a:gd name="T17" fmla="*/ 24 h 791"/>
                      <a:gd name="T18" fmla="*/ 45 w 1769"/>
                      <a:gd name="T19" fmla="*/ 13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49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5706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707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50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570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70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51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5702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5 w 2736"/>
                      <a:gd name="T7" fmla="*/ 0 h 504"/>
                      <a:gd name="T8" fmla="*/ 15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703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5 w 1769"/>
                      <a:gd name="T11" fmla="*/ 4 h 791"/>
                      <a:gd name="T12" fmla="*/ 5 w 1769"/>
                      <a:gd name="T13" fmla="*/ 3 h 791"/>
                      <a:gd name="T14" fmla="*/ 4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52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570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6 w 2736"/>
                      <a:gd name="T7" fmla="*/ 0 h 504"/>
                      <a:gd name="T8" fmla="*/ 16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70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6 w 1769"/>
                      <a:gd name="T11" fmla="*/ 4 h 791"/>
                      <a:gd name="T12" fmla="*/ 5 w 1769"/>
                      <a:gd name="T13" fmla="*/ 3 h 791"/>
                      <a:gd name="T14" fmla="*/ 5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53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5698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56 w 2736"/>
                      <a:gd name="T3" fmla="*/ 13 h 504"/>
                      <a:gd name="T4" fmla="*/ 115 w 2736"/>
                      <a:gd name="T5" fmla="*/ 2 h 504"/>
                      <a:gd name="T6" fmla="*/ 178 w 2736"/>
                      <a:gd name="T7" fmla="*/ 2 h 504"/>
                      <a:gd name="T8" fmla="*/ 177 w 2736"/>
                      <a:gd name="T9" fmla="*/ 8 h 504"/>
                      <a:gd name="T10" fmla="*/ 115 w 2736"/>
                      <a:gd name="T11" fmla="*/ 8 h 504"/>
                      <a:gd name="T12" fmla="*/ 43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699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8 w 1769"/>
                      <a:gd name="T3" fmla="*/ 4 h 791"/>
                      <a:gd name="T4" fmla="*/ 43 w 1769"/>
                      <a:gd name="T5" fmla="*/ 15 h 791"/>
                      <a:gd name="T6" fmla="*/ 60 w 1769"/>
                      <a:gd name="T7" fmla="*/ 34 h 791"/>
                      <a:gd name="T8" fmla="*/ 65 w 1769"/>
                      <a:gd name="T9" fmla="*/ 47 h 791"/>
                      <a:gd name="T10" fmla="*/ 63 w 1769"/>
                      <a:gd name="T11" fmla="*/ 62 h 791"/>
                      <a:gd name="T12" fmla="*/ 59 w 1769"/>
                      <a:gd name="T13" fmla="*/ 49 h 791"/>
                      <a:gd name="T14" fmla="*/ 52 w 1769"/>
                      <a:gd name="T15" fmla="*/ 35 h 791"/>
                      <a:gd name="T16" fmla="*/ 41 w 1769"/>
                      <a:gd name="T17" fmla="*/ 23 h 791"/>
                      <a:gd name="T18" fmla="*/ 22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54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569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50 w 2736"/>
                      <a:gd name="T3" fmla="*/ 13 h 504"/>
                      <a:gd name="T4" fmla="*/ 104 w 2736"/>
                      <a:gd name="T5" fmla="*/ 2 h 504"/>
                      <a:gd name="T6" fmla="*/ 159 w 2736"/>
                      <a:gd name="T7" fmla="*/ 2 h 504"/>
                      <a:gd name="T8" fmla="*/ 159 w 2736"/>
                      <a:gd name="T9" fmla="*/ 8 h 504"/>
                      <a:gd name="T10" fmla="*/ 103 w 2736"/>
                      <a:gd name="T11" fmla="*/ 8 h 504"/>
                      <a:gd name="T12" fmla="*/ 38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69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4 h 791"/>
                      <a:gd name="T4" fmla="*/ 39 w 1769"/>
                      <a:gd name="T5" fmla="*/ 15 h 791"/>
                      <a:gd name="T6" fmla="*/ 54 w 1769"/>
                      <a:gd name="T7" fmla="*/ 34 h 791"/>
                      <a:gd name="T8" fmla="*/ 59 w 1769"/>
                      <a:gd name="T9" fmla="*/ 47 h 791"/>
                      <a:gd name="T10" fmla="*/ 56 w 1769"/>
                      <a:gd name="T11" fmla="*/ 62 h 791"/>
                      <a:gd name="T12" fmla="*/ 53 w 1769"/>
                      <a:gd name="T13" fmla="*/ 49 h 791"/>
                      <a:gd name="T14" fmla="*/ 46 w 1769"/>
                      <a:gd name="T15" fmla="*/ 35 h 791"/>
                      <a:gd name="T16" fmla="*/ 37 w 1769"/>
                      <a:gd name="T17" fmla="*/ 23 h 791"/>
                      <a:gd name="T18" fmla="*/ 1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55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5694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695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56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569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69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25657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1 h 504"/>
                    <a:gd name="T2" fmla="*/ 3 w 2736"/>
                    <a:gd name="T3" fmla="*/ 0 h 504"/>
                    <a:gd name="T4" fmla="*/ 6 w 2736"/>
                    <a:gd name="T5" fmla="*/ 0 h 504"/>
                    <a:gd name="T6" fmla="*/ 9 w 2736"/>
                    <a:gd name="T7" fmla="*/ 0 h 504"/>
                    <a:gd name="T8" fmla="*/ 9 w 2736"/>
                    <a:gd name="T9" fmla="*/ 0 h 504"/>
                    <a:gd name="T10" fmla="*/ 6 w 2736"/>
                    <a:gd name="T11" fmla="*/ 0 h 504"/>
                    <a:gd name="T12" fmla="*/ 2 w 2736"/>
                    <a:gd name="T13" fmla="*/ 0 h 504"/>
                    <a:gd name="T14" fmla="*/ 0 w 2736"/>
                    <a:gd name="T15" fmla="*/ 1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  <p:sp>
              <p:nvSpPr>
                <p:cNvPr id="25658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1 w 1769"/>
                    <a:gd name="T3" fmla="*/ 0 h 791"/>
                    <a:gd name="T4" fmla="*/ 2 w 1769"/>
                    <a:gd name="T5" fmla="*/ 0 h 791"/>
                    <a:gd name="T6" fmla="*/ 3 w 1769"/>
                    <a:gd name="T7" fmla="*/ 1 h 791"/>
                    <a:gd name="T8" fmla="*/ 3 w 1769"/>
                    <a:gd name="T9" fmla="*/ 1 h 791"/>
                    <a:gd name="T10" fmla="*/ 3 w 1769"/>
                    <a:gd name="T11" fmla="*/ 1 h 791"/>
                    <a:gd name="T12" fmla="*/ 3 w 1769"/>
                    <a:gd name="T13" fmla="*/ 1 h 791"/>
                    <a:gd name="T14" fmla="*/ 3 w 1769"/>
                    <a:gd name="T15" fmla="*/ 1 h 791"/>
                    <a:gd name="T16" fmla="*/ 2 w 1769"/>
                    <a:gd name="T17" fmla="*/ 0 h 791"/>
                    <a:gd name="T18" fmla="*/ 1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25659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5690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0 w 2736"/>
                      <a:gd name="T3" fmla="*/ 8 h 504"/>
                      <a:gd name="T4" fmla="*/ 104 w 2736"/>
                      <a:gd name="T5" fmla="*/ 1 h 504"/>
                      <a:gd name="T6" fmla="*/ 160 w 2736"/>
                      <a:gd name="T7" fmla="*/ 1 h 504"/>
                      <a:gd name="T8" fmla="*/ 159 w 2736"/>
                      <a:gd name="T9" fmla="*/ 5 h 504"/>
                      <a:gd name="T10" fmla="*/ 103 w 2736"/>
                      <a:gd name="T11" fmla="*/ 5 h 504"/>
                      <a:gd name="T12" fmla="*/ 38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691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3 h 791"/>
                      <a:gd name="T4" fmla="*/ 39 w 1769"/>
                      <a:gd name="T5" fmla="*/ 10 h 791"/>
                      <a:gd name="T6" fmla="*/ 54 w 1769"/>
                      <a:gd name="T7" fmla="*/ 21 h 791"/>
                      <a:gd name="T8" fmla="*/ 59 w 1769"/>
                      <a:gd name="T9" fmla="*/ 30 h 791"/>
                      <a:gd name="T10" fmla="*/ 56 w 1769"/>
                      <a:gd name="T11" fmla="*/ 38 h 791"/>
                      <a:gd name="T12" fmla="*/ 53 w 1769"/>
                      <a:gd name="T13" fmla="*/ 31 h 791"/>
                      <a:gd name="T14" fmla="*/ 46 w 1769"/>
                      <a:gd name="T15" fmla="*/ 22 h 791"/>
                      <a:gd name="T16" fmla="*/ 37 w 1769"/>
                      <a:gd name="T17" fmla="*/ 14 h 791"/>
                      <a:gd name="T18" fmla="*/ 19 w 1769"/>
                      <a:gd name="T19" fmla="*/ 7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60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568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65 w 2736"/>
                      <a:gd name="T3" fmla="*/ 26 h 504"/>
                      <a:gd name="T4" fmla="*/ 134 w 2736"/>
                      <a:gd name="T5" fmla="*/ 4 h 504"/>
                      <a:gd name="T6" fmla="*/ 206 w 2736"/>
                      <a:gd name="T7" fmla="*/ 4 h 504"/>
                      <a:gd name="T8" fmla="*/ 205 w 2736"/>
                      <a:gd name="T9" fmla="*/ 16 h 504"/>
                      <a:gd name="T10" fmla="*/ 133 w 2736"/>
                      <a:gd name="T11" fmla="*/ 16 h 504"/>
                      <a:gd name="T12" fmla="*/ 49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68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1 w 1769"/>
                      <a:gd name="T3" fmla="*/ 9 h 791"/>
                      <a:gd name="T4" fmla="*/ 50 w 1769"/>
                      <a:gd name="T5" fmla="*/ 30 h 791"/>
                      <a:gd name="T6" fmla="*/ 69 w 1769"/>
                      <a:gd name="T7" fmla="*/ 66 h 791"/>
                      <a:gd name="T8" fmla="*/ 76 w 1769"/>
                      <a:gd name="T9" fmla="*/ 93 h 791"/>
                      <a:gd name="T10" fmla="*/ 73 w 1769"/>
                      <a:gd name="T11" fmla="*/ 120 h 791"/>
                      <a:gd name="T12" fmla="*/ 68 w 1769"/>
                      <a:gd name="T13" fmla="*/ 97 h 791"/>
                      <a:gd name="T14" fmla="*/ 60 w 1769"/>
                      <a:gd name="T15" fmla="*/ 70 h 791"/>
                      <a:gd name="T16" fmla="*/ 48 w 1769"/>
                      <a:gd name="T17" fmla="*/ 45 h 791"/>
                      <a:gd name="T18" fmla="*/ 25 w 1769"/>
                      <a:gd name="T19" fmla="*/ 23 h 791"/>
                      <a:gd name="T20" fmla="*/ 0 w 1769"/>
                      <a:gd name="T21" fmla="*/ 1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61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5686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7 w 2736"/>
                      <a:gd name="T3" fmla="*/ 1 h 504"/>
                      <a:gd name="T4" fmla="*/ 75 w 2736"/>
                      <a:gd name="T5" fmla="*/ 0 h 504"/>
                      <a:gd name="T6" fmla="*/ 116 w 2736"/>
                      <a:gd name="T7" fmla="*/ 0 h 504"/>
                      <a:gd name="T8" fmla="*/ 115 w 2736"/>
                      <a:gd name="T9" fmla="*/ 1 h 504"/>
                      <a:gd name="T10" fmla="*/ 75 w 2736"/>
                      <a:gd name="T11" fmla="*/ 1 h 504"/>
                      <a:gd name="T12" fmla="*/ 28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687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2 w 1769"/>
                      <a:gd name="T3" fmla="*/ 0 h 791"/>
                      <a:gd name="T4" fmla="*/ 28 w 1769"/>
                      <a:gd name="T5" fmla="*/ 1 h 791"/>
                      <a:gd name="T6" fmla="*/ 39 w 1769"/>
                      <a:gd name="T7" fmla="*/ 2 h 791"/>
                      <a:gd name="T8" fmla="*/ 43 w 1769"/>
                      <a:gd name="T9" fmla="*/ 3 h 791"/>
                      <a:gd name="T10" fmla="*/ 41 w 1769"/>
                      <a:gd name="T11" fmla="*/ 4 h 791"/>
                      <a:gd name="T12" fmla="*/ 38 w 1769"/>
                      <a:gd name="T13" fmla="*/ 3 h 791"/>
                      <a:gd name="T14" fmla="*/ 34 w 1769"/>
                      <a:gd name="T15" fmla="*/ 2 h 791"/>
                      <a:gd name="T16" fmla="*/ 27 w 1769"/>
                      <a:gd name="T17" fmla="*/ 2 h 791"/>
                      <a:gd name="T18" fmla="*/ 14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62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568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68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63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5682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71 w 2736"/>
                      <a:gd name="T3" fmla="*/ 40 h 504"/>
                      <a:gd name="T4" fmla="*/ 352 w 2736"/>
                      <a:gd name="T5" fmla="*/ 6 h 504"/>
                      <a:gd name="T6" fmla="*/ 542 w 2736"/>
                      <a:gd name="T7" fmla="*/ 6 h 504"/>
                      <a:gd name="T8" fmla="*/ 539 w 2736"/>
                      <a:gd name="T9" fmla="*/ 25 h 504"/>
                      <a:gd name="T10" fmla="*/ 349 w 2736"/>
                      <a:gd name="T11" fmla="*/ 25 h 504"/>
                      <a:gd name="T12" fmla="*/ 129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683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5 w 1769"/>
                      <a:gd name="T3" fmla="*/ 14 h 791"/>
                      <a:gd name="T4" fmla="*/ 131 w 1769"/>
                      <a:gd name="T5" fmla="*/ 48 h 791"/>
                      <a:gd name="T6" fmla="*/ 182 w 1769"/>
                      <a:gd name="T7" fmla="*/ 103 h 791"/>
                      <a:gd name="T8" fmla="*/ 199 w 1769"/>
                      <a:gd name="T9" fmla="*/ 145 h 791"/>
                      <a:gd name="T10" fmla="*/ 191 w 1769"/>
                      <a:gd name="T11" fmla="*/ 187 h 791"/>
                      <a:gd name="T12" fmla="*/ 180 w 1769"/>
                      <a:gd name="T13" fmla="*/ 151 h 791"/>
                      <a:gd name="T14" fmla="*/ 157 w 1769"/>
                      <a:gd name="T15" fmla="*/ 108 h 791"/>
                      <a:gd name="T16" fmla="*/ 126 w 1769"/>
                      <a:gd name="T17" fmla="*/ 70 h 791"/>
                      <a:gd name="T18" fmla="*/ 66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64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568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08 h 504"/>
                      <a:gd name="T2" fmla="*/ 211 w 2736"/>
                      <a:gd name="T3" fmla="*/ 36 h 504"/>
                      <a:gd name="T4" fmla="*/ 435 w 2736"/>
                      <a:gd name="T5" fmla="*/ 5 h 504"/>
                      <a:gd name="T6" fmla="*/ 669 w 2736"/>
                      <a:gd name="T7" fmla="*/ 5 h 504"/>
                      <a:gd name="T8" fmla="*/ 665 w 2736"/>
                      <a:gd name="T9" fmla="*/ 22 h 504"/>
                      <a:gd name="T10" fmla="*/ 432 w 2736"/>
                      <a:gd name="T11" fmla="*/ 22 h 504"/>
                      <a:gd name="T12" fmla="*/ 160 w 2736"/>
                      <a:gd name="T13" fmla="*/ 62 h 504"/>
                      <a:gd name="T14" fmla="*/ 0 w 2736"/>
                      <a:gd name="T15" fmla="*/ 10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68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8 w 1769"/>
                      <a:gd name="T3" fmla="*/ 12 h 791"/>
                      <a:gd name="T4" fmla="*/ 161 w 1769"/>
                      <a:gd name="T5" fmla="*/ 43 h 791"/>
                      <a:gd name="T6" fmla="*/ 225 w 1769"/>
                      <a:gd name="T7" fmla="*/ 92 h 791"/>
                      <a:gd name="T8" fmla="*/ 245 w 1769"/>
                      <a:gd name="T9" fmla="*/ 130 h 791"/>
                      <a:gd name="T10" fmla="*/ 236 w 1769"/>
                      <a:gd name="T11" fmla="*/ 169 h 791"/>
                      <a:gd name="T12" fmla="*/ 222 w 1769"/>
                      <a:gd name="T13" fmla="*/ 135 h 791"/>
                      <a:gd name="T14" fmla="*/ 194 w 1769"/>
                      <a:gd name="T15" fmla="*/ 97 h 791"/>
                      <a:gd name="T16" fmla="*/ 155 w 1769"/>
                      <a:gd name="T17" fmla="*/ 63 h 791"/>
                      <a:gd name="T18" fmla="*/ 81 w 1769"/>
                      <a:gd name="T19" fmla="*/ 32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65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5678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679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66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567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05 h 504"/>
                      <a:gd name="T2" fmla="*/ 189 w 2736"/>
                      <a:gd name="T3" fmla="*/ 35 h 504"/>
                      <a:gd name="T4" fmla="*/ 390 w 2736"/>
                      <a:gd name="T5" fmla="*/ 5 h 504"/>
                      <a:gd name="T6" fmla="*/ 600 w 2736"/>
                      <a:gd name="T7" fmla="*/ 5 h 504"/>
                      <a:gd name="T8" fmla="*/ 596 w 2736"/>
                      <a:gd name="T9" fmla="*/ 21 h 504"/>
                      <a:gd name="T10" fmla="*/ 387 w 2736"/>
                      <a:gd name="T11" fmla="*/ 21 h 504"/>
                      <a:gd name="T12" fmla="*/ 144 w 2736"/>
                      <a:gd name="T13" fmla="*/ 61 h 504"/>
                      <a:gd name="T14" fmla="*/ 0 w 2736"/>
                      <a:gd name="T15" fmla="*/ 10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67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1 w 1769"/>
                      <a:gd name="T3" fmla="*/ 12 h 791"/>
                      <a:gd name="T4" fmla="*/ 145 w 1769"/>
                      <a:gd name="T5" fmla="*/ 42 h 791"/>
                      <a:gd name="T6" fmla="*/ 202 w 1769"/>
                      <a:gd name="T7" fmla="*/ 90 h 791"/>
                      <a:gd name="T8" fmla="*/ 220 w 1769"/>
                      <a:gd name="T9" fmla="*/ 127 h 791"/>
                      <a:gd name="T10" fmla="*/ 212 w 1769"/>
                      <a:gd name="T11" fmla="*/ 164 h 791"/>
                      <a:gd name="T12" fmla="*/ 199 w 1769"/>
                      <a:gd name="T13" fmla="*/ 132 h 791"/>
                      <a:gd name="T14" fmla="*/ 174 w 1769"/>
                      <a:gd name="T15" fmla="*/ 94 h 791"/>
                      <a:gd name="T16" fmla="*/ 139 w 1769"/>
                      <a:gd name="T17" fmla="*/ 62 h 791"/>
                      <a:gd name="T18" fmla="*/ 73 w 1769"/>
                      <a:gd name="T19" fmla="*/ 31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67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5674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9 h 504"/>
                      <a:gd name="T2" fmla="*/ 173 w 2736"/>
                      <a:gd name="T3" fmla="*/ 20 h 504"/>
                      <a:gd name="T4" fmla="*/ 356 w 2736"/>
                      <a:gd name="T5" fmla="*/ 3 h 504"/>
                      <a:gd name="T6" fmla="*/ 548 w 2736"/>
                      <a:gd name="T7" fmla="*/ 3 h 504"/>
                      <a:gd name="T8" fmla="*/ 545 w 2736"/>
                      <a:gd name="T9" fmla="*/ 12 h 504"/>
                      <a:gd name="T10" fmla="*/ 353 w 2736"/>
                      <a:gd name="T11" fmla="*/ 12 h 504"/>
                      <a:gd name="T12" fmla="*/ 131 w 2736"/>
                      <a:gd name="T13" fmla="*/ 34 h 504"/>
                      <a:gd name="T14" fmla="*/ 0 w 2736"/>
                      <a:gd name="T15" fmla="*/ 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675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6 w 1769"/>
                      <a:gd name="T3" fmla="*/ 6 h 791"/>
                      <a:gd name="T4" fmla="*/ 133 w 1769"/>
                      <a:gd name="T5" fmla="*/ 23 h 791"/>
                      <a:gd name="T6" fmla="*/ 185 w 1769"/>
                      <a:gd name="T7" fmla="*/ 50 h 791"/>
                      <a:gd name="T8" fmla="*/ 201 w 1769"/>
                      <a:gd name="T9" fmla="*/ 71 h 791"/>
                      <a:gd name="T10" fmla="*/ 193 w 1769"/>
                      <a:gd name="T11" fmla="*/ 91 h 791"/>
                      <a:gd name="T12" fmla="*/ 182 w 1769"/>
                      <a:gd name="T13" fmla="*/ 73 h 791"/>
                      <a:gd name="T14" fmla="*/ 159 w 1769"/>
                      <a:gd name="T15" fmla="*/ 53 h 791"/>
                      <a:gd name="T16" fmla="*/ 127 w 1769"/>
                      <a:gd name="T17" fmla="*/ 34 h 791"/>
                      <a:gd name="T18" fmla="*/ 67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68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567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9 h 504"/>
                      <a:gd name="T2" fmla="*/ 134 w 2736"/>
                      <a:gd name="T3" fmla="*/ 20 h 504"/>
                      <a:gd name="T4" fmla="*/ 276 w 2736"/>
                      <a:gd name="T5" fmla="*/ 3 h 504"/>
                      <a:gd name="T6" fmla="*/ 425 w 2736"/>
                      <a:gd name="T7" fmla="*/ 3 h 504"/>
                      <a:gd name="T8" fmla="*/ 423 w 2736"/>
                      <a:gd name="T9" fmla="*/ 12 h 504"/>
                      <a:gd name="T10" fmla="*/ 274 w 2736"/>
                      <a:gd name="T11" fmla="*/ 12 h 504"/>
                      <a:gd name="T12" fmla="*/ 102 w 2736"/>
                      <a:gd name="T13" fmla="*/ 34 h 504"/>
                      <a:gd name="T14" fmla="*/ 0 w 2736"/>
                      <a:gd name="T15" fmla="*/ 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67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43 w 1769"/>
                      <a:gd name="T3" fmla="*/ 6 h 791"/>
                      <a:gd name="T4" fmla="*/ 103 w 1769"/>
                      <a:gd name="T5" fmla="*/ 23 h 791"/>
                      <a:gd name="T6" fmla="*/ 143 w 1769"/>
                      <a:gd name="T7" fmla="*/ 50 h 791"/>
                      <a:gd name="T8" fmla="*/ 156 w 1769"/>
                      <a:gd name="T9" fmla="*/ 71 h 791"/>
                      <a:gd name="T10" fmla="*/ 150 w 1769"/>
                      <a:gd name="T11" fmla="*/ 91 h 791"/>
                      <a:gd name="T12" fmla="*/ 142 w 1769"/>
                      <a:gd name="T13" fmla="*/ 73 h 791"/>
                      <a:gd name="T14" fmla="*/ 124 w 1769"/>
                      <a:gd name="T15" fmla="*/ 53 h 791"/>
                      <a:gd name="T16" fmla="*/ 99 w 1769"/>
                      <a:gd name="T17" fmla="*/ 34 h 791"/>
                      <a:gd name="T18" fmla="*/ 52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5669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5670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26 h 504"/>
                      <a:gd name="T2" fmla="*/ 125 w 2736"/>
                      <a:gd name="T3" fmla="*/ 9 h 504"/>
                      <a:gd name="T4" fmla="*/ 257 w 2736"/>
                      <a:gd name="T5" fmla="*/ 1 h 504"/>
                      <a:gd name="T6" fmla="*/ 397 w 2736"/>
                      <a:gd name="T7" fmla="*/ 1 h 504"/>
                      <a:gd name="T8" fmla="*/ 394 w 2736"/>
                      <a:gd name="T9" fmla="*/ 5 h 504"/>
                      <a:gd name="T10" fmla="*/ 255 w 2736"/>
                      <a:gd name="T11" fmla="*/ 5 h 504"/>
                      <a:gd name="T12" fmla="*/ 95 w 2736"/>
                      <a:gd name="T13" fmla="*/ 15 h 504"/>
                      <a:gd name="T14" fmla="*/ 0 w 2736"/>
                      <a:gd name="T15" fmla="*/ 2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671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0 w 1769"/>
                      <a:gd name="T3" fmla="*/ 3 h 791"/>
                      <a:gd name="T4" fmla="*/ 96 w 1769"/>
                      <a:gd name="T5" fmla="*/ 10 h 791"/>
                      <a:gd name="T6" fmla="*/ 133 w 1769"/>
                      <a:gd name="T7" fmla="*/ 22 h 791"/>
                      <a:gd name="T8" fmla="*/ 145 w 1769"/>
                      <a:gd name="T9" fmla="*/ 32 h 791"/>
                      <a:gd name="T10" fmla="*/ 140 w 1769"/>
                      <a:gd name="T11" fmla="*/ 41 h 791"/>
                      <a:gd name="T12" fmla="*/ 132 w 1769"/>
                      <a:gd name="T13" fmla="*/ 33 h 791"/>
                      <a:gd name="T14" fmla="*/ 115 w 1769"/>
                      <a:gd name="T15" fmla="*/ 23 h 791"/>
                      <a:gd name="T16" fmla="*/ 92 w 1769"/>
                      <a:gd name="T17" fmla="*/ 15 h 791"/>
                      <a:gd name="T18" fmla="*/ 48 w 1769"/>
                      <a:gd name="T19" fmla="*/ 8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TW" alt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25614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 h 2368"/>
                  <a:gd name="T2" fmla="*/ 4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9 w 776"/>
                  <a:gd name="T23" fmla="*/ 12 h 2368"/>
                  <a:gd name="T24" fmla="*/ 9 w 776"/>
                  <a:gd name="T25" fmla="*/ 14 h 2368"/>
                  <a:gd name="T26" fmla="*/ 10 w 776"/>
                  <a:gd name="T27" fmla="*/ 16 h 2368"/>
                  <a:gd name="T28" fmla="*/ 9 w 776"/>
                  <a:gd name="T29" fmla="*/ 18 h 2368"/>
                  <a:gd name="T30" fmla="*/ 11 w 776"/>
                  <a:gd name="T31" fmla="*/ 19 h 2368"/>
                  <a:gd name="T32" fmla="*/ 10 w 776"/>
                  <a:gd name="T33" fmla="*/ 21 h 2368"/>
                  <a:gd name="T34" fmla="*/ 11 w 776"/>
                  <a:gd name="T35" fmla="*/ 24 h 2368"/>
                  <a:gd name="T36" fmla="*/ 10 w 776"/>
                  <a:gd name="T37" fmla="*/ 25 h 2368"/>
                  <a:gd name="T38" fmla="*/ 12 w 776"/>
                  <a:gd name="T39" fmla="*/ 27 h 2368"/>
                  <a:gd name="T40" fmla="*/ 11 w 776"/>
                  <a:gd name="T41" fmla="*/ 29 h 2368"/>
                  <a:gd name="T42" fmla="*/ 12 w 776"/>
                  <a:gd name="T43" fmla="*/ 32 h 2368"/>
                  <a:gd name="T44" fmla="*/ 11 w 776"/>
                  <a:gd name="T45" fmla="*/ 33 h 2368"/>
                  <a:gd name="T46" fmla="*/ 12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15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1 w 21600"/>
                  <a:gd name="T3" fmla="*/ 2 h 21602"/>
                  <a:gd name="T4" fmla="*/ 0 w 21600"/>
                  <a:gd name="T5" fmla="*/ 2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16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 w 36729"/>
                  <a:gd name="T1" fmla="*/ 1 h 21600"/>
                  <a:gd name="T2" fmla="*/ 0 w 36729"/>
                  <a:gd name="T3" fmla="*/ 1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17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2 h 22305"/>
                  <a:gd name="T4" fmla="*/ 0 w 28940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18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1 w 30473"/>
                  <a:gd name="T3" fmla="*/ 2 h 22305"/>
                  <a:gd name="T4" fmla="*/ 0 w 30473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19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1 w 34455"/>
                  <a:gd name="T3" fmla="*/ 2 h 22305"/>
                  <a:gd name="T4" fmla="*/ 0 w 34455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20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21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22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23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 h 2368"/>
                  <a:gd name="T2" fmla="*/ 3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9 w 776"/>
                  <a:gd name="T23" fmla="*/ 12 h 2368"/>
                  <a:gd name="T24" fmla="*/ 9 w 776"/>
                  <a:gd name="T25" fmla="*/ 14 h 2368"/>
                  <a:gd name="T26" fmla="*/ 10 w 776"/>
                  <a:gd name="T27" fmla="*/ 16 h 2368"/>
                  <a:gd name="T28" fmla="*/ 9 w 776"/>
                  <a:gd name="T29" fmla="*/ 18 h 2368"/>
                  <a:gd name="T30" fmla="*/ 11 w 776"/>
                  <a:gd name="T31" fmla="*/ 19 h 2368"/>
                  <a:gd name="T32" fmla="*/ 10 w 776"/>
                  <a:gd name="T33" fmla="*/ 21 h 2368"/>
                  <a:gd name="T34" fmla="*/ 11 w 776"/>
                  <a:gd name="T35" fmla="*/ 24 h 2368"/>
                  <a:gd name="T36" fmla="*/ 10 w 776"/>
                  <a:gd name="T37" fmla="*/ 25 h 2368"/>
                  <a:gd name="T38" fmla="*/ 11 w 776"/>
                  <a:gd name="T39" fmla="*/ 27 h 2368"/>
                  <a:gd name="T40" fmla="*/ 11 w 776"/>
                  <a:gd name="T41" fmla="*/ 29 h 2368"/>
                  <a:gd name="T42" fmla="*/ 11 w 776"/>
                  <a:gd name="T43" fmla="*/ 32 h 2368"/>
                  <a:gd name="T44" fmla="*/ 11 w 776"/>
                  <a:gd name="T45" fmla="*/ 33 h 2368"/>
                  <a:gd name="T46" fmla="*/ 11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24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2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5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25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1 w 36830"/>
                  <a:gd name="T3" fmla="*/ 2 h 22305"/>
                  <a:gd name="T4" fmla="*/ 0 w 36830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26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 h 21600"/>
                  <a:gd name="T2" fmla="*/ 0 w 31881"/>
                  <a:gd name="T3" fmla="*/ 0 h 21600"/>
                  <a:gd name="T4" fmla="*/ 0 w 31881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27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1 h 21600"/>
                  <a:gd name="T4" fmla="*/ 0 w 31146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28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 h 2368"/>
                  <a:gd name="T2" fmla="*/ 39 w 776"/>
                  <a:gd name="T3" fmla="*/ 0 h 2368"/>
                  <a:gd name="T4" fmla="*/ 16 w 776"/>
                  <a:gd name="T5" fmla="*/ 3 h 2368"/>
                  <a:gd name="T6" fmla="*/ 55 w 776"/>
                  <a:gd name="T7" fmla="*/ 3 h 2368"/>
                  <a:gd name="T8" fmla="*/ 32 w 776"/>
                  <a:gd name="T9" fmla="*/ 5 h 2368"/>
                  <a:gd name="T10" fmla="*/ 63 w 776"/>
                  <a:gd name="T11" fmla="*/ 6 h 2368"/>
                  <a:gd name="T12" fmla="*/ 48 w 776"/>
                  <a:gd name="T13" fmla="*/ 7 h 2368"/>
                  <a:gd name="T14" fmla="*/ 79 w 776"/>
                  <a:gd name="T15" fmla="*/ 8 h 2368"/>
                  <a:gd name="T16" fmla="*/ 63 w 776"/>
                  <a:gd name="T17" fmla="*/ 10 h 2368"/>
                  <a:gd name="T18" fmla="*/ 87 w 776"/>
                  <a:gd name="T19" fmla="*/ 10 h 2368"/>
                  <a:gd name="T20" fmla="*/ 79 w 776"/>
                  <a:gd name="T21" fmla="*/ 12 h 2368"/>
                  <a:gd name="T22" fmla="*/ 95 w 776"/>
                  <a:gd name="T23" fmla="*/ 13 h 2368"/>
                  <a:gd name="T24" fmla="*/ 95 w 776"/>
                  <a:gd name="T25" fmla="*/ 15 h 2368"/>
                  <a:gd name="T26" fmla="*/ 111 w 776"/>
                  <a:gd name="T27" fmla="*/ 17 h 2368"/>
                  <a:gd name="T28" fmla="*/ 102 w 776"/>
                  <a:gd name="T29" fmla="*/ 19 h 2368"/>
                  <a:gd name="T30" fmla="*/ 118 w 776"/>
                  <a:gd name="T31" fmla="*/ 21 h 2368"/>
                  <a:gd name="T32" fmla="*/ 111 w 776"/>
                  <a:gd name="T33" fmla="*/ 23 h 2368"/>
                  <a:gd name="T34" fmla="*/ 118 w 776"/>
                  <a:gd name="T35" fmla="*/ 26 h 2368"/>
                  <a:gd name="T36" fmla="*/ 111 w 776"/>
                  <a:gd name="T37" fmla="*/ 27 h 2368"/>
                  <a:gd name="T38" fmla="*/ 127 w 776"/>
                  <a:gd name="T39" fmla="*/ 29 h 2368"/>
                  <a:gd name="T40" fmla="*/ 118 w 776"/>
                  <a:gd name="T41" fmla="*/ 32 h 2368"/>
                  <a:gd name="T42" fmla="*/ 127 w 776"/>
                  <a:gd name="T43" fmla="*/ 35 h 2368"/>
                  <a:gd name="T44" fmla="*/ 118 w 776"/>
                  <a:gd name="T45" fmla="*/ 36 h 2368"/>
                  <a:gd name="T46" fmla="*/ 12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29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 h 2368"/>
                  <a:gd name="T2" fmla="*/ 11 w 776"/>
                  <a:gd name="T3" fmla="*/ 0 h 2368"/>
                  <a:gd name="T4" fmla="*/ 4 w 776"/>
                  <a:gd name="T5" fmla="*/ 3 h 2368"/>
                  <a:gd name="T6" fmla="*/ 15 w 776"/>
                  <a:gd name="T7" fmla="*/ 3 h 2368"/>
                  <a:gd name="T8" fmla="*/ 8 w 776"/>
                  <a:gd name="T9" fmla="*/ 5 h 2368"/>
                  <a:gd name="T10" fmla="*/ 17 w 776"/>
                  <a:gd name="T11" fmla="*/ 6 h 2368"/>
                  <a:gd name="T12" fmla="*/ 13 w 776"/>
                  <a:gd name="T13" fmla="*/ 7 h 2368"/>
                  <a:gd name="T14" fmla="*/ 21 w 776"/>
                  <a:gd name="T15" fmla="*/ 8 h 2368"/>
                  <a:gd name="T16" fmla="*/ 17 w 776"/>
                  <a:gd name="T17" fmla="*/ 10 h 2368"/>
                  <a:gd name="T18" fmla="*/ 23 w 776"/>
                  <a:gd name="T19" fmla="*/ 10 h 2368"/>
                  <a:gd name="T20" fmla="*/ 21 w 776"/>
                  <a:gd name="T21" fmla="*/ 12 h 2368"/>
                  <a:gd name="T22" fmla="*/ 25 w 776"/>
                  <a:gd name="T23" fmla="*/ 13 h 2368"/>
                  <a:gd name="T24" fmla="*/ 25 w 776"/>
                  <a:gd name="T25" fmla="*/ 15 h 2368"/>
                  <a:gd name="T26" fmla="*/ 29 w 776"/>
                  <a:gd name="T27" fmla="*/ 17 h 2368"/>
                  <a:gd name="T28" fmla="*/ 27 w 776"/>
                  <a:gd name="T29" fmla="*/ 20 h 2368"/>
                  <a:gd name="T30" fmla="*/ 31 w 776"/>
                  <a:gd name="T31" fmla="*/ 21 h 2368"/>
                  <a:gd name="T32" fmla="*/ 29 w 776"/>
                  <a:gd name="T33" fmla="*/ 23 h 2368"/>
                  <a:gd name="T34" fmla="*/ 31 w 776"/>
                  <a:gd name="T35" fmla="*/ 26 h 2368"/>
                  <a:gd name="T36" fmla="*/ 29 w 776"/>
                  <a:gd name="T37" fmla="*/ 27 h 2368"/>
                  <a:gd name="T38" fmla="*/ 33 w 776"/>
                  <a:gd name="T39" fmla="*/ 30 h 2368"/>
                  <a:gd name="T40" fmla="*/ 31 w 776"/>
                  <a:gd name="T41" fmla="*/ 32 h 2368"/>
                  <a:gd name="T42" fmla="*/ 33 w 776"/>
                  <a:gd name="T43" fmla="*/ 35 h 2368"/>
                  <a:gd name="T44" fmla="*/ 31 w 776"/>
                  <a:gd name="T45" fmla="*/ 36 h 2368"/>
                  <a:gd name="T46" fmla="*/ 33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30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 h 2368"/>
                  <a:gd name="T2" fmla="*/ 2 w 776"/>
                  <a:gd name="T3" fmla="*/ 0 h 2368"/>
                  <a:gd name="T4" fmla="*/ 1 w 776"/>
                  <a:gd name="T5" fmla="*/ 3 h 2368"/>
                  <a:gd name="T6" fmla="*/ 3 w 776"/>
                  <a:gd name="T7" fmla="*/ 3 h 2368"/>
                  <a:gd name="T8" fmla="*/ 2 w 776"/>
                  <a:gd name="T9" fmla="*/ 5 h 2368"/>
                  <a:gd name="T10" fmla="*/ 4 w 776"/>
                  <a:gd name="T11" fmla="*/ 6 h 2368"/>
                  <a:gd name="T12" fmla="*/ 3 w 776"/>
                  <a:gd name="T13" fmla="*/ 7 h 2368"/>
                  <a:gd name="T14" fmla="*/ 4 w 776"/>
                  <a:gd name="T15" fmla="*/ 8 h 2368"/>
                  <a:gd name="T16" fmla="*/ 4 w 776"/>
                  <a:gd name="T17" fmla="*/ 10 h 2368"/>
                  <a:gd name="T18" fmla="*/ 5 w 776"/>
                  <a:gd name="T19" fmla="*/ 10 h 2368"/>
                  <a:gd name="T20" fmla="*/ 4 w 776"/>
                  <a:gd name="T21" fmla="*/ 12 h 2368"/>
                  <a:gd name="T22" fmla="*/ 5 w 776"/>
                  <a:gd name="T23" fmla="*/ 13 h 2368"/>
                  <a:gd name="T24" fmla="*/ 5 w 776"/>
                  <a:gd name="T25" fmla="*/ 15 h 2368"/>
                  <a:gd name="T26" fmla="*/ 6 w 776"/>
                  <a:gd name="T27" fmla="*/ 17 h 2368"/>
                  <a:gd name="T28" fmla="*/ 6 w 776"/>
                  <a:gd name="T29" fmla="*/ 19 h 2368"/>
                  <a:gd name="T30" fmla="*/ 7 w 776"/>
                  <a:gd name="T31" fmla="*/ 21 h 2368"/>
                  <a:gd name="T32" fmla="*/ 6 w 776"/>
                  <a:gd name="T33" fmla="*/ 23 h 2368"/>
                  <a:gd name="T34" fmla="*/ 7 w 776"/>
                  <a:gd name="T35" fmla="*/ 26 h 2368"/>
                  <a:gd name="T36" fmla="*/ 6 w 776"/>
                  <a:gd name="T37" fmla="*/ 27 h 2368"/>
                  <a:gd name="T38" fmla="*/ 7 w 776"/>
                  <a:gd name="T39" fmla="*/ 29 h 2368"/>
                  <a:gd name="T40" fmla="*/ 7 w 776"/>
                  <a:gd name="T41" fmla="*/ 32 h 2368"/>
                  <a:gd name="T42" fmla="*/ 7 w 776"/>
                  <a:gd name="T43" fmla="*/ 35 h 2368"/>
                  <a:gd name="T44" fmla="*/ 7 w 776"/>
                  <a:gd name="T45" fmla="*/ 36 h 2368"/>
                  <a:gd name="T46" fmla="*/ 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31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 h 2368"/>
                  <a:gd name="T2" fmla="*/ 32 w 776"/>
                  <a:gd name="T3" fmla="*/ 0 h 2368"/>
                  <a:gd name="T4" fmla="*/ 13 w 776"/>
                  <a:gd name="T5" fmla="*/ 3 h 2368"/>
                  <a:gd name="T6" fmla="*/ 44 w 776"/>
                  <a:gd name="T7" fmla="*/ 3 h 2368"/>
                  <a:gd name="T8" fmla="*/ 25 w 776"/>
                  <a:gd name="T9" fmla="*/ 6 h 2368"/>
                  <a:gd name="T10" fmla="*/ 50 w 776"/>
                  <a:gd name="T11" fmla="*/ 7 h 2368"/>
                  <a:gd name="T12" fmla="*/ 38 w 776"/>
                  <a:gd name="T13" fmla="*/ 8 h 2368"/>
                  <a:gd name="T14" fmla="*/ 63 w 776"/>
                  <a:gd name="T15" fmla="*/ 9 h 2368"/>
                  <a:gd name="T16" fmla="*/ 50 w 776"/>
                  <a:gd name="T17" fmla="*/ 11 h 2368"/>
                  <a:gd name="T18" fmla="*/ 70 w 776"/>
                  <a:gd name="T19" fmla="*/ 12 h 2368"/>
                  <a:gd name="T20" fmla="*/ 63 w 776"/>
                  <a:gd name="T21" fmla="*/ 14 h 2368"/>
                  <a:gd name="T22" fmla="*/ 76 w 776"/>
                  <a:gd name="T23" fmla="*/ 16 h 2368"/>
                  <a:gd name="T24" fmla="*/ 76 w 776"/>
                  <a:gd name="T25" fmla="*/ 17 h 2368"/>
                  <a:gd name="T26" fmla="*/ 89 w 776"/>
                  <a:gd name="T27" fmla="*/ 20 h 2368"/>
                  <a:gd name="T28" fmla="*/ 82 w 776"/>
                  <a:gd name="T29" fmla="*/ 23 h 2368"/>
                  <a:gd name="T30" fmla="*/ 95 w 776"/>
                  <a:gd name="T31" fmla="*/ 24 h 2368"/>
                  <a:gd name="T32" fmla="*/ 89 w 776"/>
                  <a:gd name="T33" fmla="*/ 27 h 2368"/>
                  <a:gd name="T34" fmla="*/ 95 w 776"/>
                  <a:gd name="T35" fmla="*/ 30 h 2368"/>
                  <a:gd name="T36" fmla="*/ 89 w 776"/>
                  <a:gd name="T37" fmla="*/ 32 h 2368"/>
                  <a:gd name="T38" fmla="*/ 101 w 776"/>
                  <a:gd name="T39" fmla="*/ 34 h 2368"/>
                  <a:gd name="T40" fmla="*/ 95 w 776"/>
                  <a:gd name="T41" fmla="*/ 37 h 2368"/>
                  <a:gd name="T42" fmla="*/ 101 w 776"/>
                  <a:gd name="T43" fmla="*/ 41 h 2368"/>
                  <a:gd name="T44" fmla="*/ 95 w 776"/>
                  <a:gd name="T45" fmla="*/ 41 h 2368"/>
                  <a:gd name="T46" fmla="*/ 10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32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108 w 776"/>
                  <a:gd name="T3" fmla="*/ 0 h 2368"/>
                  <a:gd name="T4" fmla="*/ 44 w 776"/>
                  <a:gd name="T5" fmla="*/ 1 h 2368"/>
                  <a:gd name="T6" fmla="*/ 152 w 776"/>
                  <a:gd name="T7" fmla="*/ 1 h 2368"/>
                  <a:gd name="T8" fmla="*/ 87 w 776"/>
                  <a:gd name="T9" fmla="*/ 2 h 2368"/>
                  <a:gd name="T10" fmla="*/ 173 w 776"/>
                  <a:gd name="T11" fmla="*/ 2 h 2368"/>
                  <a:gd name="T12" fmla="*/ 130 w 776"/>
                  <a:gd name="T13" fmla="*/ 2 h 2368"/>
                  <a:gd name="T14" fmla="*/ 216 w 776"/>
                  <a:gd name="T15" fmla="*/ 3 h 2368"/>
                  <a:gd name="T16" fmla="*/ 173 w 776"/>
                  <a:gd name="T17" fmla="*/ 3 h 2368"/>
                  <a:gd name="T18" fmla="*/ 238 w 776"/>
                  <a:gd name="T19" fmla="*/ 4 h 2368"/>
                  <a:gd name="T20" fmla="*/ 216 w 776"/>
                  <a:gd name="T21" fmla="*/ 4 h 2368"/>
                  <a:gd name="T22" fmla="*/ 260 w 776"/>
                  <a:gd name="T23" fmla="*/ 5 h 2368"/>
                  <a:gd name="T24" fmla="*/ 260 w 776"/>
                  <a:gd name="T25" fmla="*/ 5 h 2368"/>
                  <a:gd name="T26" fmla="*/ 303 w 776"/>
                  <a:gd name="T27" fmla="*/ 6 h 2368"/>
                  <a:gd name="T28" fmla="*/ 281 w 776"/>
                  <a:gd name="T29" fmla="*/ 7 h 2368"/>
                  <a:gd name="T30" fmla="*/ 324 w 776"/>
                  <a:gd name="T31" fmla="*/ 7 h 2368"/>
                  <a:gd name="T32" fmla="*/ 303 w 776"/>
                  <a:gd name="T33" fmla="*/ 8 h 2368"/>
                  <a:gd name="T34" fmla="*/ 324 w 776"/>
                  <a:gd name="T35" fmla="*/ 9 h 2368"/>
                  <a:gd name="T36" fmla="*/ 303 w 776"/>
                  <a:gd name="T37" fmla="*/ 9 h 2368"/>
                  <a:gd name="T38" fmla="*/ 347 w 776"/>
                  <a:gd name="T39" fmla="*/ 10 h 2368"/>
                  <a:gd name="T40" fmla="*/ 324 w 776"/>
                  <a:gd name="T41" fmla="*/ 11 h 2368"/>
                  <a:gd name="T42" fmla="*/ 347 w 776"/>
                  <a:gd name="T43" fmla="*/ 12 h 2368"/>
                  <a:gd name="T44" fmla="*/ 324 w 776"/>
                  <a:gd name="T45" fmla="*/ 12 h 2368"/>
                  <a:gd name="T46" fmla="*/ 347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33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 h 2368"/>
                  <a:gd name="T2" fmla="*/ 9 w 776"/>
                  <a:gd name="T3" fmla="*/ 0 h 2368"/>
                  <a:gd name="T4" fmla="*/ 4 w 776"/>
                  <a:gd name="T5" fmla="*/ 2 h 2368"/>
                  <a:gd name="T6" fmla="*/ 13 w 776"/>
                  <a:gd name="T7" fmla="*/ 2 h 2368"/>
                  <a:gd name="T8" fmla="*/ 7 w 776"/>
                  <a:gd name="T9" fmla="*/ 4 h 2368"/>
                  <a:gd name="T10" fmla="*/ 14 w 776"/>
                  <a:gd name="T11" fmla="*/ 5 h 2368"/>
                  <a:gd name="T12" fmla="*/ 11 w 776"/>
                  <a:gd name="T13" fmla="*/ 6 h 2368"/>
                  <a:gd name="T14" fmla="*/ 18 w 776"/>
                  <a:gd name="T15" fmla="*/ 7 h 2368"/>
                  <a:gd name="T16" fmla="*/ 14 w 776"/>
                  <a:gd name="T17" fmla="*/ 8 h 2368"/>
                  <a:gd name="T18" fmla="*/ 20 w 776"/>
                  <a:gd name="T19" fmla="*/ 9 h 2368"/>
                  <a:gd name="T20" fmla="*/ 18 w 776"/>
                  <a:gd name="T21" fmla="*/ 10 h 2368"/>
                  <a:gd name="T22" fmla="*/ 22 w 776"/>
                  <a:gd name="T23" fmla="*/ 11 h 2368"/>
                  <a:gd name="T24" fmla="*/ 22 w 776"/>
                  <a:gd name="T25" fmla="*/ 12 h 2368"/>
                  <a:gd name="T26" fmla="*/ 25 w 776"/>
                  <a:gd name="T27" fmla="*/ 14 h 2368"/>
                  <a:gd name="T28" fmla="*/ 23 w 776"/>
                  <a:gd name="T29" fmla="*/ 16 h 2368"/>
                  <a:gd name="T30" fmla="*/ 27 w 776"/>
                  <a:gd name="T31" fmla="*/ 18 h 2368"/>
                  <a:gd name="T32" fmla="*/ 25 w 776"/>
                  <a:gd name="T33" fmla="*/ 19 h 2368"/>
                  <a:gd name="T34" fmla="*/ 27 w 776"/>
                  <a:gd name="T35" fmla="*/ 21 h 2368"/>
                  <a:gd name="T36" fmla="*/ 25 w 776"/>
                  <a:gd name="T37" fmla="*/ 23 h 2368"/>
                  <a:gd name="T38" fmla="*/ 29 w 776"/>
                  <a:gd name="T39" fmla="*/ 25 h 2368"/>
                  <a:gd name="T40" fmla="*/ 27 w 776"/>
                  <a:gd name="T41" fmla="*/ 27 h 2368"/>
                  <a:gd name="T42" fmla="*/ 29 w 776"/>
                  <a:gd name="T43" fmla="*/ 29 h 2368"/>
                  <a:gd name="T44" fmla="*/ 27 w 776"/>
                  <a:gd name="T45" fmla="*/ 30 h 2368"/>
                  <a:gd name="T46" fmla="*/ 29 w 776"/>
                  <a:gd name="T47" fmla="*/ 3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34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7 w 776"/>
                  <a:gd name="T23" fmla="*/ 2 h 2368"/>
                  <a:gd name="T24" fmla="*/ 7 w 776"/>
                  <a:gd name="T25" fmla="*/ 3 h 2368"/>
                  <a:gd name="T26" fmla="*/ 8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8 w 776"/>
                  <a:gd name="T33" fmla="*/ 4 h 2368"/>
                  <a:gd name="T34" fmla="*/ 8 w 776"/>
                  <a:gd name="T35" fmla="*/ 4 h 2368"/>
                  <a:gd name="T36" fmla="*/ 8 w 776"/>
                  <a:gd name="T37" fmla="*/ 5 h 2368"/>
                  <a:gd name="T38" fmla="*/ 9 w 776"/>
                  <a:gd name="T39" fmla="*/ 5 h 2368"/>
                  <a:gd name="T40" fmla="*/ 8 w 776"/>
                  <a:gd name="T41" fmla="*/ 5 h 2368"/>
                  <a:gd name="T42" fmla="*/ 9 w 776"/>
                  <a:gd name="T43" fmla="*/ 6 h 2368"/>
                  <a:gd name="T44" fmla="*/ 8 w 776"/>
                  <a:gd name="T45" fmla="*/ 6 h 2368"/>
                  <a:gd name="T46" fmla="*/ 9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5635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3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5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560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560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748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FFCC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5748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FFCC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5748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FFCC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55D15B-ECE8-43D8-86C7-DA674BB51088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58028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04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4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604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04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04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604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604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86DD2E-DED2-4627-B848-4BEBCD717FDD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48814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6349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grpSp>
          <p:nvGrpSpPr>
            <p:cNvPr id="27657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6349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7683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635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768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770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4 w 305"/>
                    <a:gd name="T1" fmla="*/ 429 h 426"/>
                    <a:gd name="T2" fmla="*/ 308 w 305"/>
                    <a:gd name="T3" fmla="*/ 42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4 w 305"/>
                    <a:gd name="T9" fmla="*/ 429 h 426"/>
                    <a:gd name="T10" fmla="*/ 284 w 305"/>
                    <a:gd name="T11" fmla="*/ 429 h 426"/>
                    <a:gd name="T12" fmla="*/ 284 w 305"/>
                    <a:gd name="T13" fmla="*/ 42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770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9 h 486"/>
                    <a:gd name="T2" fmla="*/ 48 w 347"/>
                    <a:gd name="T3" fmla="*/ 489 h 486"/>
                    <a:gd name="T4" fmla="*/ 350 w 347"/>
                    <a:gd name="T5" fmla="*/ 72 h 486"/>
                    <a:gd name="T6" fmla="*/ 350 w 347"/>
                    <a:gd name="T7" fmla="*/ 0 h 486"/>
                    <a:gd name="T8" fmla="*/ 0 w 347"/>
                    <a:gd name="T9" fmla="*/ 489 h 486"/>
                    <a:gd name="T10" fmla="*/ 24 w 347"/>
                    <a:gd name="T11" fmla="*/ 489 h 486"/>
                    <a:gd name="T12" fmla="*/ 24 w 347"/>
                    <a:gd name="T13" fmla="*/ 48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2768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635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5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354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7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27688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27689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6355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91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27692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27693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635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355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6355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6355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DDAF1A-22DD-4174-BCD5-331A07FEDD2F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  <p:sp>
        <p:nvSpPr>
          <p:cNvPr id="6355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489574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504C9-BC5C-465B-84B4-D2794BBE7266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</a:endParaRPr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28682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83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84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85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86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87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88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89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90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91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92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93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94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7579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39405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kumimoji="1"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5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kumimoji="1" sz="22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773E3-E83F-4621-8E31-936DE28BB756}" type="datetimeFigureOut">
              <a:rPr kumimoji="1"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kumimoji="1" lang="zh-TW" altLang="en-US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50AF4-A169-4E94-AE4B-598AE2F0CAB5}" type="slidenum">
              <a:rPr kumimoji="1"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45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773E3-E83F-4621-8E31-936DE28BB756}" type="datetimeFigureOut">
              <a:rPr kumimoji="1" lang="zh-TW" altLang="en-US" smtClean="0">
                <a:solidFill>
                  <a:srgbClr val="9E8E5C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kumimoji="1" lang="zh-TW" altLang="en-US">
              <a:solidFill>
                <a:srgbClr val="9E8E5C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9E8E5C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50AF4-A169-4E94-AE4B-598AE2F0CAB5}" type="slidenum">
              <a:rPr kumimoji="1" lang="zh-TW" altLang="en-US" smtClean="0">
                <a:solidFill>
                  <a:srgbClr val="9E8E5C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solidFill>
                <a:srgbClr val="9E8E5C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46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773E3-E83F-4621-8E31-936DE28BB756}" type="datetimeFigureOut">
              <a:rPr kumimoji="1"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kumimoji="1" lang="zh-TW" altLang="en-US">
              <a:solidFill>
                <a:srgbClr val="303030">
                  <a:lumMod val="90000"/>
                  <a:lumOff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303030">
                  <a:lumMod val="90000"/>
                  <a:lumOff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50AF4-A169-4E94-AE4B-598AE2F0CAB5}" type="slidenum">
              <a:rPr kumimoji="1"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01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47494E-7424-4541-8AB0-C93900FD99F2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ACD760-B06C-4F5E-B16F-BAB278C11B59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4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773E3-E83F-4621-8E31-936DE28BB756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50AF4-A169-4E94-AE4B-598AE2F0CAB5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257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50AF4-A169-4E94-AE4B-598AE2F0CAB5}" type="slidenum">
              <a:rPr kumimoji="1"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773E3-E83F-4621-8E31-936DE28BB756}" type="datetimeFigureOut">
              <a:rPr kumimoji="1"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kumimoji="1" lang="zh-TW" altLang="en-US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930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773E3-E83F-4621-8E31-936DE28BB756}" type="datetimeFigureOut">
              <a:rPr lang="zh-TW" altLang="en-US" smtClean="0">
                <a:solidFill>
                  <a:srgbClr val="F0A22E">
                    <a:shade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lang="zh-TW" altLang="en-US">
              <a:solidFill>
                <a:srgbClr val="F0A22E">
                  <a:shade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F0A22E">
                  <a:shade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50AF4-A169-4E94-AE4B-598AE2F0CAB5}" type="slidenum">
              <a:rPr lang="zh-TW" altLang="en-US" smtClean="0">
                <a:solidFill>
                  <a:srgbClr val="F0A22E">
                    <a:shade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solidFill>
                <a:srgbClr val="F0A22E">
                  <a:shade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401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773E3-E83F-4621-8E31-936DE28BB756}" type="datetimeFigureOut">
              <a:rPr kumimoji="1" lang="zh-TW" altLang="en-US" smtClean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kumimoji="1" lang="zh-TW" altLang="en-US">
              <a:solidFill>
                <a:srgbClr val="073E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073E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50AF4-A169-4E94-AE4B-598AE2F0CAB5}" type="slidenum">
              <a:rPr kumimoji="1" lang="zh-TW" altLang="en-US" smtClean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solidFill>
                <a:srgbClr val="073E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4D5B6B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50AF4-A169-4E94-AE4B-598AE2F0CAB5}" type="slidenum">
              <a:rPr kumimoji="1" lang="zh-TW" altLang="en-US" smtClean="0">
                <a:solidFill>
                  <a:srgbClr val="675D5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solidFill>
                <a:srgbClr val="675D5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4D5B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773E3-E83F-4621-8E31-936DE28BB756}" type="datetimeFigureOut">
              <a:rPr kumimoji="1" lang="zh-TW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kumimoji="1"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773E3-E83F-4621-8E31-936DE28BB756}" type="datetimeFigureOut">
              <a:rPr lang="zh-TW" altLang="en-US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lang="zh-TW" altLang="en-US">
              <a:solidFill>
                <a:srgbClr val="B13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B13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50AF4-A169-4E94-AE4B-598AE2F0CAB5}" type="slidenum">
              <a:rPr lang="zh-TW" altLang="en-US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solidFill>
                <a:srgbClr val="B13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532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773E3-E83F-4621-8E31-936DE28BB756}" type="datetimeFigureOut">
              <a:rPr lang="zh-TW" altLang="en-US" smtClean="0">
                <a:solidFill>
                  <a:srgbClr val="464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lang="zh-TW" altLang="en-US">
              <a:solidFill>
                <a:srgbClr val="4646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4646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50AF4-A169-4E94-AE4B-598AE2F0CAB5}" type="slidenum">
              <a:rPr lang="zh-TW" altLang="en-US" smtClean="0">
                <a:solidFill>
                  <a:srgbClr val="464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solidFill>
                <a:srgbClr val="4646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48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601F4A-A50B-4A9E-908D-1C23159297AC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90689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60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068" name="Line 4"/>
              <p:cNvSpPr>
                <a:spLocks noChangeShapeType="1"/>
              </p:cNvSpPr>
              <p:nvPr/>
            </p:nvSpPr>
            <p:spPr bwMode="hidden">
              <a:xfrm>
                <a:off x="288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69" name="Line 5"/>
              <p:cNvSpPr>
                <a:spLocks noChangeShapeType="1"/>
              </p:cNvSpPr>
              <p:nvPr/>
            </p:nvSpPr>
            <p:spPr bwMode="hidden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70" name="Line 6"/>
              <p:cNvSpPr>
                <a:spLocks noChangeShapeType="1"/>
              </p:cNvSpPr>
              <p:nvPr/>
            </p:nvSpPr>
            <p:spPr bwMode="hidden">
              <a:xfrm>
                <a:off x="864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71" name="Line 7"/>
              <p:cNvSpPr>
                <a:spLocks noChangeShapeType="1"/>
              </p:cNvSpPr>
              <p:nvPr/>
            </p:nvSpPr>
            <p:spPr bwMode="hidden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72" name="Line 8"/>
              <p:cNvSpPr>
                <a:spLocks noChangeShapeType="1"/>
              </p:cNvSpPr>
              <p:nvPr/>
            </p:nvSpPr>
            <p:spPr bwMode="hidden">
              <a:xfrm>
                <a:off x="1440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73" name="Line 9"/>
              <p:cNvSpPr>
                <a:spLocks noChangeShapeType="1"/>
              </p:cNvSpPr>
              <p:nvPr/>
            </p:nvSpPr>
            <p:spPr bwMode="hidden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74" name="Line 10"/>
              <p:cNvSpPr>
                <a:spLocks noChangeShapeType="1"/>
              </p:cNvSpPr>
              <p:nvPr/>
            </p:nvSpPr>
            <p:spPr bwMode="hidden">
              <a:xfrm>
                <a:off x="2016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75" name="Line 11"/>
              <p:cNvSpPr>
                <a:spLocks noChangeShapeType="1"/>
              </p:cNvSpPr>
              <p:nvPr/>
            </p:nvSpPr>
            <p:spPr bwMode="hidden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76" name="Line 12"/>
              <p:cNvSpPr>
                <a:spLocks noChangeShapeType="1"/>
              </p:cNvSpPr>
              <p:nvPr/>
            </p:nvSpPr>
            <p:spPr bwMode="hidden">
              <a:xfrm>
                <a:off x="2592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77" name="Line 13"/>
              <p:cNvSpPr>
                <a:spLocks noChangeShapeType="1"/>
              </p:cNvSpPr>
              <p:nvPr/>
            </p:nvSpPr>
            <p:spPr bwMode="hidden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78" name="Line 14"/>
              <p:cNvSpPr>
                <a:spLocks noChangeShapeType="1"/>
              </p:cNvSpPr>
              <p:nvPr/>
            </p:nvSpPr>
            <p:spPr bwMode="hidden">
              <a:xfrm>
                <a:off x="3168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79" name="Line 15"/>
              <p:cNvSpPr>
                <a:spLocks noChangeShapeType="1"/>
              </p:cNvSpPr>
              <p:nvPr/>
            </p:nvSpPr>
            <p:spPr bwMode="hidden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80" name="Line 16"/>
              <p:cNvSpPr>
                <a:spLocks noChangeShapeType="1"/>
              </p:cNvSpPr>
              <p:nvPr/>
            </p:nvSpPr>
            <p:spPr bwMode="hidden">
              <a:xfrm>
                <a:off x="3744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81" name="Line 17"/>
              <p:cNvSpPr>
                <a:spLocks noChangeShapeType="1"/>
              </p:cNvSpPr>
              <p:nvPr/>
            </p:nvSpPr>
            <p:spPr bwMode="hidden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82" name="Line 18"/>
              <p:cNvSpPr>
                <a:spLocks noChangeShapeType="1"/>
              </p:cNvSpPr>
              <p:nvPr/>
            </p:nvSpPr>
            <p:spPr bwMode="hidden">
              <a:xfrm>
                <a:off x="4320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83" name="Line 19"/>
              <p:cNvSpPr>
                <a:spLocks noChangeShapeType="1"/>
              </p:cNvSpPr>
              <p:nvPr/>
            </p:nvSpPr>
            <p:spPr bwMode="hidden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84" name="Line 20"/>
              <p:cNvSpPr>
                <a:spLocks noChangeShapeType="1"/>
              </p:cNvSpPr>
              <p:nvPr/>
            </p:nvSpPr>
            <p:spPr bwMode="hidden">
              <a:xfrm>
                <a:off x="4896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85" name="Line 21"/>
              <p:cNvSpPr>
                <a:spLocks noChangeShapeType="1"/>
              </p:cNvSpPr>
              <p:nvPr/>
            </p:nvSpPr>
            <p:spPr bwMode="hidden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86" name="Line 22"/>
              <p:cNvSpPr>
                <a:spLocks noChangeShapeType="1"/>
              </p:cNvSpPr>
              <p:nvPr/>
            </p:nvSpPr>
            <p:spPr bwMode="hidden">
              <a:xfrm>
                <a:off x="5472" y="0"/>
                <a:ext cx="0" cy="4320"/>
              </a:xfrm>
              <a:prstGeom prst="line">
                <a:avLst/>
              </a:prstGeom>
              <a:noFill/>
              <a:ln w="9525">
                <a:pattFill prst="pct50">
                  <a:fgClr>
                    <a:schemeClr val="bg1"/>
                  </a:fgClr>
                  <a:bgClr>
                    <a:schemeClr val="folHlink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087" name="Group 23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44"/>
                <a:chOff x="0" y="384"/>
                <a:chExt cx="5760" cy="3744"/>
              </a:xfrm>
            </p:grpSpPr>
            <p:sp>
              <p:nvSpPr>
                <p:cNvPr id="2088" name="Line 24"/>
                <p:cNvSpPr>
                  <a:spLocks noChangeShapeType="1"/>
                </p:cNvSpPr>
                <p:nvPr/>
              </p:nvSpPr>
              <p:spPr bwMode="hidden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50">
                    <a:fgClr>
                      <a:schemeClr val="bg1"/>
                    </a:fgClr>
                    <a:bgClr>
                      <a:schemeClr val="folHlink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089" name="Line 25"/>
                <p:cNvSpPr>
                  <a:spLocks noChangeShapeType="1"/>
                </p:cNvSpPr>
                <p:nvPr/>
              </p:nvSpPr>
              <p:spPr bwMode="hidden">
                <a:xfrm>
                  <a:off x="0" y="672"/>
                  <a:ext cx="5760" cy="0"/>
                </a:xfrm>
                <a:prstGeom prst="line">
                  <a:avLst/>
                </a:prstGeom>
                <a:noFill/>
                <a:ln w="9525">
                  <a:pattFill prst="pct50">
                    <a:fgClr>
                      <a:schemeClr val="bg1"/>
                    </a:fgClr>
                    <a:bgClr>
                      <a:schemeClr val="folHlink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090" name="Line 26"/>
                <p:cNvSpPr>
                  <a:spLocks noChangeShapeType="1"/>
                </p:cNvSpPr>
                <p:nvPr/>
              </p:nvSpPr>
              <p:spPr bwMode="hidden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50">
                    <a:fgClr>
                      <a:schemeClr val="bg1"/>
                    </a:fgClr>
                    <a:bgClr>
                      <a:schemeClr val="folHlink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091" name="Line 27"/>
                <p:cNvSpPr>
                  <a:spLocks noChangeShapeType="1"/>
                </p:cNvSpPr>
                <p:nvPr/>
              </p:nvSpPr>
              <p:spPr bwMode="hidden">
                <a:xfrm>
                  <a:off x="0" y="1248"/>
                  <a:ext cx="5760" cy="0"/>
                </a:xfrm>
                <a:prstGeom prst="line">
                  <a:avLst/>
                </a:prstGeom>
                <a:noFill/>
                <a:ln w="9525">
                  <a:pattFill prst="pct50">
                    <a:fgClr>
                      <a:schemeClr val="bg1"/>
                    </a:fgClr>
                    <a:bgClr>
                      <a:schemeClr val="folHlink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092" name="Line 28"/>
                <p:cNvSpPr>
                  <a:spLocks noChangeShapeType="1"/>
                </p:cNvSpPr>
                <p:nvPr/>
              </p:nvSpPr>
              <p:spPr bwMode="hidden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50">
                    <a:fgClr>
                      <a:schemeClr val="bg1"/>
                    </a:fgClr>
                    <a:bgClr>
                      <a:schemeClr val="folHlink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093" name="Line 29"/>
                <p:cNvSpPr>
                  <a:spLocks noChangeShapeType="1"/>
                </p:cNvSpPr>
                <p:nvPr/>
              </p:nvSpPr>
              <p:spPr bwMode="hidden">
                <a:xfrm>
                  <a:off x="0" y="1824"/>
                  <a:ext cx="5760" cy="0"/>
                </a:xfrm>
                <a:prstGeom prst="line">
                  <a:avLst/>
                </a:prstGeom>
                <a:noFill/>
                <a:ln w="9525">
                  <a:pattFill prst="pct50">
                    <a:fgClr>
                      <a:schemeClr val="bg1"/>
                    </a:fgClr>
                    <a:bgClr>
                      <a:schemeClr val="folHlink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094" name="Line 30"/>
                <p:cNvSpPr>
                  <a:spLocks noChangeShapeType="1"/>
                </p:cNvSpPr>
                <p:nvPr/>
              </p:nvSpPr>
              <p:spPr bwMode="hidden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50">
                    <a:fgClr>
                      <a:schemeClr val="bg1"/>
                    </a:fgClr>
                    <a:bgClr>
                      <a:schemeClr val="folHlink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095" name="Line 31"/>
                <p:cNvSpPr>
                  <a:spLocks noChangeShapeType="1"/>
                </p:cNvSpPr>
                <p:nvPr/>
              </p:nvSpPr>
              <p:spPr bwMode="hidden">
                <a:xfrm>
                  <a:off x="0" y="2400"/>
                  <a:ext cx="5760" cy="0"/>
                </a:xfrm>
                <a:prstGeom prst="line">
                  <a:avLst/>
                </a:prstGeom>
                <a:noFill/>
                <a:ln w="9525">
                  <a:pattFill prst="pct50">
                    <a:fgClr>
                      <a:schemeClr val="bg1"/>
                    </a:fgClr>
                    <a:bgClr>
                      <a:schemeClr val="folHlink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096" name="Line 32"/>
                <p:cNvSpPr>
                  <a:spLocks noChangeShapeType="1"/>
                </p:cNvSpPr>
                <p:nvPr/>
              </p:nvSpPr>
              <p:spPr bwMode="hidden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50">
                    <a:fgClr>
                      <a:schemeClr val="bg1"/>
                    </a:fgClr>
                    <a:bgClr>
                      <a:schemeClr val="folHlink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097" name="Line 33"/>
                <p:cNvSpPr>
                  <a:spLocks noChangeShapeType="1"/>
                </p:cNvSpPr>
                <p:nvPr/>
              </p:nvSpPr>
              <p:spPr bwMode="hidden">
                <a:xfrm>
                  <a:off x="0" y="2976"/>
                  <a:ext cx="5760" cy="0"/>
                </a:xfrm>
                <a:prstGeom prst="line">
                  <a:avLst/>
                </a:prstGeom>
                <a:noFill/>
                <a:ln w="9525">
                  <a:pattFill prst="pct50">
                    <a:fgClr>
                      <a:schemeClr val="bg1"/>
                    </a:fgClr>
                    <a:bgClr>
                      <a:schemeClr val="folHlink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098" name="Line 34"/>
                <p:cNvSpPr>
                  <a:spLocks noChangeShapeType="1"/>
                </p:cNvSpPr>
                <p:nvPr/>
              </p:nvSpPr>
              <p:spPr bwMode="hidden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50">
                    <a:fgClr>
                      <a:schemeClr val="bg1"/>
                    </a:fgClr>
                    <a:bgClr>
                      <a:schemeClr val="folHlink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099" name="Line 35"/>
                <p:cNvSpPr>
                  <a:spLocks noChangeShapeType="1"/>
                </p:cNvSpPr>
                <p:nvPr/>
              </p:nvSpPr>
              <p:spPr bwMode="hidden">
                <a:xfrm>
                  <a:off x="0" y="3552"/>
                  <a:ext cx="5760" cy="0"/>
                </a:xfrm>
                <a:prstGeom prst="line">
                  <a:avLst/>
                </a:prstGeom>
                <a:noFill/>
                <a:ln w="9525">
                  <a:pattFill prst="pct50">
                    <a:fgClr>
                      <a:schemeClr val="bg1"/>
                    </a:fgClr>
                    <a:bgClr>
                      <a:schemeClr val="folHlink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100" name="Line 36"/>
                <p:cNvSpPr>
                  <a:spLocks noChangeShapeType="1"/>
                </p:cNvSpPr>
                <p:nvPr/>
              </p:nvSpPr>
              <p:spPr bwMode="hidden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50">
                    <a:fgClr>
                      <a:schemeClr val="bg1"/>
                    </a:fgClr>
                    <a:bgClr>
                      <a:schemeClr val="folHlink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101" name="Line 37"/>
                <p:cNvSpPr>
                  <a:spLocks noChangeShapeType="1"/>
                </p:cNvSpPr>
                <p:nvPr/>
              </p:nvSpPr>
              <p:spPr bwMode="hidden">
                <a:xfrm>
                  <a:off x="0" y="4128"/>
                  <a:ext cx="5760" cy="0"/>
                </a:xfrm>
                <a:prstGeom prst="line">
                  <a:avLst/>
                </a:prstGeom>
                <a:noFill/>
                <a:ln w="9525">
                  <a:pattFill prst="pct50">
                    <a:fgClr>
                      <a:schemeClr val="bg1"/>
                    </a:fgClr>
                    <a:bgClr>
                      <a:schemeClr val="folHlink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2061" name="Group 38"/>
            <p:cNvGrpSpPr>
              <a:grpSpLocks/>
            </p:cNvGrpSpPr>
            <p:nvPr userDrawn="1"/>
          </p:nvGrpSpPr>
          <p:grpSpPr bwMode="auto">
            <a:xfrm>
              <a:off x="384" y="3936"/>
              <a:ext cx="4992" cy="384"/>
              <a:chOff x="384" y="3936"/>
              <a:chExt cx="4992" cy="384"/>
            </a:xfrm>
          </p:grpSpPr>
          <p:sp>
            <p:nvSpPr>
              <p:cNvPr id="2062" name="Freeform 39"/>
              <p:cNvSpPr>
                <a:spLocks/>
              </p:cNvSpPr>
              <p:nvPr/>
            </p:nvSpPr>
            <p:spPr bwMode="hidden">
              <a:xfrm rot="16200000" flipV="1">
                <a:off x="4566" y="3496"/>
                <a:ext cx="370" cy="1250"/>
              </a:xfrm>
              <a:custGeom>
                <a:avLst/>
                <a:gdLst>
                  <a:gd name="T0" fmla="*/ 0 w 290"/>
                  <a:gd name="T1" fmla="*/ 2 h 1250"/>
                  <a:gd name="T2" fmla="*/ 1318 w 290"/>
                  <a:gd name="T3" fmla="*/ 2 h 1250"/>
                  <a:gd name="T4" fmla="*/ 1582 w 290"/>
                  <a:gd name="T5" fmla="*/ 50 h 1250"/>
                  <a:gd name="T6" fmla="*/ 1582 w 290"/>
                  <a:gd name="T7" fmla="*/ 1202 h 1250"/>
                  <a:gd name="T8" fmla="*/ 1318 w 290"/>
                  <a:gd name="T9" fmla="*/ 1250 h 1250"/>
                  <a:gd name="T10" fmla="*/ 0 w 290"/>
                  <a:gd name="T11" fmla="*/ 1250 h 1250"/>
                  <a:gd name="T12" fmla="*/ 0 w 290"/>
                  <a:gd name="T13" fmla="*/ 2 h 12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0" h="1250">
                    <a:moveTo>
                      <a:pt x="0" y="2"/>
                    </a:moveTo>
                    <a:cubicBezTo>
                      <a:pt x="0" y="2"/>
                      <a:pt x="120" y="2"/>
                      <a:pt x="240" y="2"/>
                    </a:cubicBezTo>
                    <a:cubicBezTo>
                      <a:pt x="262" y="0"/>
                      <a:pt x="290" y="12"/>
                      <a:pt x="288" y="50"/>
                    </a:cubicBezTo>
                    <a:cubicBezTo>
                      <a:pt x="288" y="626"/>
                      <a:pt x="288" y="1202"/>
                      <a:pt x="288" y="1202"/>
                    </a:cubicBezTo>
                    <a:cubicBezTo>
                      <a:pt x="288" y="1232"/>
                      <a:pt x="274" y="1250"/>
                      <a:pt x="240" y="1250"/>
                    </a:cubicBezTo>
                    <a:cubicBezTo>
                      <a:pt x="120" y="1250"/>
                      <a:pt x="0" y="1250"/>
                      <a:pt x="0" y="125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59" name="Rectangle 40" descr="Dark vertical"/>
              <p:cNvSpPr>
                <a:spLocks noChangeArrowheads="1"/>
              </p:cNvSpPr>
              <p:nvPr/>
            </p:nvSpPr>
            <p:spPr bwMode="hidden">
              <a:xfrm rot="16200000" flipV="1">
                <a:off x="4729" y="3680"/>
                <a:ext cx="32" cy="1248"/>
              </a:xfrm>
              <a:prstGeom prst="rect">
                <a:avLst/>
              </a:prstGeom>
              <a:pattFill prst="dkVert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zh-TW" altLang="en-US" smtClean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64" name="Freeform 41"/>
              <p:cNvSpPr>
                <a:spLocks/>
              </p:cNvSpPr>
              <p:nvPr/>
            </p:nvSpPr>
            <p:spPr bwMode="hidden">
              <a:xfrm rot="16200000" flipV="1">
                <a:off x="829" y="3496"/>
                <a:ext cx="370" cy="1250"/>
              </a:xfrm>
              <a:custGeom>
                <a:avLst/>
                <a:gdLst>
                  <a:gd name="T0" fmla="*/ 0 w 290"/>
                  <a:gd name="T1" fmla="*/ 2 h 1250"/>
                  <a:gd name="T2" fmla="*/ 1318 w 290"/>
                  <a:gd name="T3" fmla="*/ 2 h 1250"/>
                  <a:gd name="T4" fmla="*/ 1582 w 290"/>
                  <a:gd name="T5" fmla="*/ 50 h 1250"/>
                  <a:gd name="T6" fmla="*/ 1582 w 290"/>
                  <a:gd name="T7" fmla="*/ 1202 h 1250"/>
                  <a:gd name="T8" fmla="*/ 1318 w 290"/>
                  <a:gd name="T9" fmla="*/ 1250 h 1250"/>
                  <a:gd name="T10" fmla="*/ 0 w 290"/>
                  <a:gd name="T11" fmla="*/ 1250 h 1250"/>
                  <a:gd name="T12" fmla="*/ 0 w 290"/>
                  <a:gd name="T13" fmla="*/ 2 h 12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0" h="1250">
                    <a:moveTo>
                      <a:pt x="0" y="2"/>
                    </a:moveTo>
                    <a:cubicBezTo>
                      <a:pt x="0" y="2"/>
                      <a:pt x="120" y="2"/>
                      <a:pt x="240" y="2"/>
                    </a:cubicBezTo>
                    <a:cubicBezTo>
                      <a:pt x="262" y="0"/>
                      <a:pt x="290" y="12"/>
                      <a:pt x="288" y="50"/>
                    </a:cubicBezTo>
                    <a:cubicBezTo>
                      <a:pt x="288" y="626"/>
                      <a:pt x="288" y="1202"/>
                      <a:pt x="288" y="1202"/>
                    </a:cubicBezTo>
                    <a:cubicBezTo>
                      <a:pt x="288" y="1232"/>
                      <a:pt x="274" y="1250"/>
                      <a:pt x="240" y="1250"/>
                    </a:cubicBezTo>
                    <a:cubicBezTo>
                      <a:pt x="120" y="1250"/>
                      <a:pt x="0" y="1250"/>
                      <a:pt x="0" y="125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61" name="Rectangle 42" descr="Dark vertical"/>
              <p:cNvSpPr>
                <a:spLocks noChangeArrowheads="1"/>
              </p:cNvSpPr>
              <p:nvPr/>
            </p:nvSpPr>
            <p:spPr bwMode="hidden">
              <a:xfrm rot="16200000" flipV="1">
                <a:off x="992" y="3680"/>
                <a:ext cx="32" cy="1248"/>
              </a:xfrm>
              <a:prstGeom prst="rect">
                <a:avLst/>
              </a:prstGeom>
              <a:pattFill prst="dkVert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zh-TW" altLang="en-US" smtClean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66" name="Freeform 43"/>
              <p:cNvSpPr>
                <a:spLocks/>
              </p:cNvSpPr>
              <p:nvPr/>
            </p:nvSpPr>
            <p:spPr bwMode="hidden">
              <a:xfrm rot="16200000" flipV="1">
                <a:off x="2699" y="3220"/>
                <a:ext cx="370" cy="1817"/>
              </a:xfrm>
              <a:custGeom>
                <a:avLst/>
                <a:gdLst>
                  <a:gd name="T0" fmla="*/ 0 w 290"/>
                  <a:gd name="T1" fmla="*/ 28 h 1250"/>
                  <a:gd name="T2" fmla="*/ 1318 w 290"/>
                  <a:gd name="T3" fmla="*/ 28 h 1250"/>
                  <a:gd name="T4" fmla="*/ 1582 w 290"/>
                  <a:gd name="T5" fmla="*/ 689 h 1250"/>
                  <a:gd name="T6" fmla="*/ 1582 w 290"/>
                  <a:gd name="T7" fmla="*/ 16479 h 1250"/>
                  <a:gd name="T8" fmla="*/ 1318 w 290"/>
                  <a:gd name="T9" fmla="*/ 17138 h 1250"/>
                  <a:gd name="T10" fmla="*/ 0 w 290"/>
                  <a:gd name="T11" fmla="*/ 17138 h 1250"/>
                  <a:gd name="T12" fmla="*/ 0 w 290"/>
                  <a:gd name="T13" fmla="*/ 28 h 12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0" h="1250">
                    <a:moveTo>
                      <a:pt x="0" y="2"/>
                    </a:moveTo>
                    <a:cubicBezTo>
                      <a:pt x="0" y="2"/>
                      <a:pt x="120" y="2"/>
                      <a:pt x="240" y="2"/>
                    </a:cubicBezTo>
                    <a:cubicBezTo>
                      <a:pt x="262" y="0"/>
                      <a:pt x="290" y="12"/>
                      <a:pt x="288" y="50"/>
                    </a:cubicBezTo>
                    <a:cubicBezTo>
                      <a:pt x="288" y="626"/>
                      <a:pt x="288" y="1202"/>
                      <a:pt x="288" y="1202"/>
                    </a:cubicBezTo>
                    <a:cubicBezTo>
                      <a:pt x="288" y="1232"/>
                      <a:pt x="274" y="1250"/>
                      <a:pt x="240" y="1250"/>
                    </a:cubicBezTo>
                    <a:cubicBezTo>
                      <a:pt x="120" y="1250"/>
                      <a:pt x="0" y="1250"/>
                      <a:pt x="0" y="125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63" name="Rectangle 44" descr="Dark vertical"/>
              <p:cNvSpPr>
                <a:spLocks noChangeArrowheads="1"/>
              </p:cNvSpPr>
              <p:nvPr/>
            </p:nvSpPr>
            <p:spPr bwMode="hidden">
              <a:xfrm rot="16200000" flipV="1">
                <a:off x="2859" y="3397"/>
                <a:ext cx="32" cy="1814"/>
              </a:xfrm>
              <a:prstGeom prst="rect">
                <a:avLst/>
              </a:prstGeom>
              <a:pattFill prst="dkVert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zh-TW" altLang="en-US" smtClean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051" name="Group 45"/>
          <p:cNvGrpSpPr>
            <a:grpSpLocks/>
          </p:cNvGrpSpPr>
          <p:nvPr/>
        </p:nvGrpSpPr>
        <p:grpSpPr bwMode="auto">
          <a:xfrm>
            <a:off x="0" y="0"/>
            <a:ext cx="9144000" cy="236538"/>
            <a:chOff x="0" y="0"/>
            <a:chExt cx="5760" cy="149"/>
          </a:xfrm>
        </p:grpSpPr>
        <p:pic>
          <p:nvPicPr>
            <p:cNvPr id="2057" name="Picture 46" descr="techstrip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Rectangle 47" descr="Dark vertical"/>
            <p:cNvSpPr>
              <a:spLocks noChangeArrowheads="1"/>
            </p:cNvSpPr>
            <p:nvPr/>
          </p:nvSpPr>
          <p:spPr bwMode="auto">
            <a:xfrm>
              <a:off x="0" y="92"/>
              <a:ext cx="5760" cy="3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TW" altLang="en-US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155" name="Rectangle 48"/>
            <p:cNvSpPr>
              <a:spLocks noChangeArrowheads="1"/>
            </p:cNvSpPr>
            <p:nvPr/>
          </p:nvSpPr>
          <p:spPr bwMode="auto">
            <a:xfrm>
              <a:off x="0" y="119"/>
              <a:ext cx="5760" cy="3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TW" altLang="en-US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2052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3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0403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33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folHlink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100404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33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folHlink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99CCCC"/>
              </a:solidFill>
            </a:endParaRPr>
          </a:p>
        </p:txBody>
      </p:sp>
      <p:sp>
        <p:nvSpPr>
          <p:cNvPr id="100405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33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folHlink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E9F8D1D4-36CD-43CB-B1C5-98022E6B21DE}" type="slidenum">
              <a:rPr lang="en-US" altLang="zh-TW">
                <a:solidFill>
                  <a:srgbClr val="99CC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99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ea typeface="新細明體" pitchFamily="18" charset="-12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  <a:ea typeface="+mn-ea"/>
        </a:defRPr>
      </a:lvl2pPr>
      <a:lvl3pPr marL="1081088" indent="-1666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&gt;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820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grpSp>
          <p:nvGrpSpPr>
            <p:cNvPr id="820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3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824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824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820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grpSp>
          <p:nvGrpSpPr>
            <p:cNvPr id="820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96 w 217"/>
                  <a:gd name="T1" fmla="*/ 2733 h 210"/>
                  <a:gd name="T2" fmla="*/ 476 w 217"/>
                  <a:gd name="T3" fmla="*/ 2584 h 210"/>
                  <a:gd name="T4" fmla="*/ 342 w 217"/>
                  <a:gd name="T5" fmla="*/ 2359 h 210"/>
                  <a:gd name="T6" fmla="*/ 198 w 217"/>
                  <a:gd name="T7" fmla="*/ 2063 h 210"/>
                  <a:gd name="T8" fmla="*/ 61 w 217"/>
                  <a:gd name="T9" fmla="*/ 1755 h 210"/>
                  <a:gd name="T10" fmla="*/ 0 w 217"/>
                  <a:gd name="T11" fmla="*/ 1420 h 210"/>
                  <a:gd name="T12" fmla="*/ 1 w 217"/>
                  <a:gd name="T13" fmla="*/ 1063 h 210"/>
                  <a:gd name="T14" fmla="*/ 117 w 217"/>
                  <a:gd name="T15" fmla="*/ 737 h 210"/>
                  <a:gd name="T16" fmla="*/ 352 w 217"/>
                  <a:gd name="T17" fmla="*/ 462 h 210"/>
                  <a:gd name="T18" fmla="*/ 588 w 217"/>
                  <a:gd name="T19" fmla="*/ 286 h 210"/>
                  <a:gd name="T20" fmla="*/ 780 w 217"/>
                  <a:gd name="T21" fmla="*/ 156 h 210"/>
                  <a:gd name="T22" fmla="*/ 936 w 217"/>
                  <a:gd name="T23" fmla="*/ 88 h 210"/>
                  <a:gd name="T24" fmla="*/ 1057 w 217"/>
                  <a:gd name="T25" fmla="*/ 61 h 210"/>
                  <a:gd name="T26" fmla="*/ 1144 w 217"/>
                  <a:gd name="T27" fmla="*/ 61 h 210"/>
                  <a:gd name="T28" fmla="*/ 1350 w 217"/>
                  <a:gd name="T29" fmla="*/ 0 h 210"/>
                  <a:gd name="T30" fmla="*/ 1918 w 217"/>
                  <a:gd name="T31" fmla="*/ 108 h 210"/>
                  <a:gd name="T32" fmla="*/ 2077 w 217"/>
                  <a:gd name="T33" fmla="*/ 156 h 210"/>
                  <a:gd name="T34" fmla="*/ 2233 w 217"/>
                  <a:gd name="T35" fmla="*/ 198 h 210"/>
                  <a:gd name="T36" fmla="*/ 2367 w 217"/>
                  <a:gd name="T37" fmla="*/ 244 h 210"/>
                  <a:gd name="T38" fmla="*/ 2468 w 217"/>
                  <a:gd name="T39" fmla="*/ 300 h 210"/>
                  <a:gd name="T40" fmla="*/ 2580 w 217"/>
                  <a:gd name="T41" fmla="*/ 352 h 210"/>
                  <a:gd name="T42" fmla="*/ 2667 w 217"/>
                  <a:gd name="T43" fmla="*/ 413 h 210"/>
                  <a:gd name="T44" fmla="*/ 2736 w 217"/>
                  <a:gd name="T45" fmla="*/ 493 h 210"/>
                  <a:gd name="T46" fmla="*/ 2817 w 217"/>
                  <a:gd name="T47" fmla="*/ 589 h 210"/>
                  <a:gd name="T48" fmla="*/ 2667 w 217"/>
                  <a:gd name="T49" fmla="*/ 527 h 210"/>
                  <a:gd name="T50" fmla="*/ 2524 w 217"/>
                  <a:gd name="T51" fmla="*/ 469 h 210"/>
                  <a:gd name="T52" fmla="*/ 2380 w 217"/>
                  <a:gd name="T53" fmla="*/ 433 h 210"/>
                  <a:gd name="T54" fmla="*/ 2233 w 217"/>
                  <a:gd name="T55" fmla="*/ 385 h 210"/>
                  <a:gd name="T56" fmla="*/ 2116 w 217"/>
                  <a:gd name="T57" fmla="*/ 352 h 210"/>
                  <a:gd name="T58" fmla="*/ 1993 w 217"/>
                  <a:gd name="T59" fmla="*/ 342 h 210"/>
                  <a:gd name="T60" fmla="*/ 1852 w 217"/>
                  <a:gd name="T61" fmla="*/ 320 h 210"/>
                  <a:gd name="T62" fmla="*/ 1735 w 217"/>
                  <a:gd name="T63" fmla="*/ 320 h 210"/>
                  <a:gd name="T64" fmla="*/ 1623 w 217"/>
                  <a:gd name="T65" fmla="*/ 320 h 210"/>
                  <a:gd name="T66" fmla="*/ 1506 w 217"/>
                  <a:gd name="T67" fmla="*/ 325 h 210"/>
                  <a:gd name="T68" fmla="*/ 1386 w 217"/>
                  <a:gd name="T69" fmla="*/ 352 h 210"/>
                  <a:gd name="T70" fmla="*/ 1284 w 217"/>
                  <a:gd name="T71" fmla="*/ 381 h 210"/>
                  <a:gd name="T72" fmla="*/ 1181 w 217"/>
                  <a:gd name="T73" fmla="*/ 433 h 210"/>
                  <a:gd name="T74" fmla="*/ 1059 w 217"/>
                  <a:gd name="T75" fmla="*/ 469 h 210"/>
                  <a:gd name="T76" fmla="*/ 961 w 217"/>
                  <a:gd name="T77" fmla="*/ 531 h 210"/>
                  <a:gd name="T78" fmla="*/ 860 w 217"/>
                  <a:gd name="T79" fmla="*/ 596 h 210"/>
                  <a:gd name="T80" fmla="*/ 676 w 217"/>
                  <a:gd name="T81" fmla="*/ 794 h 210"/>
                  <a:gd name="T82" fmla="*/ 550 w 217"/>
                  <a:gd name="T83" fmla="*/ 1039 h 210"/>
                  <a:gd name="T84" fmla="*/ 476 w 217"/>
                  <a:gd name="T85" fmla="*/ 1343 h 210"/>
                  <a:gd name="T86" fmla="*/ 450 w 217"/>
                  <a:gd name="T87" fmla="*/ 1642 h 210"/>
                  <a:gd name="T88" fmla="*/ 450 w 217"/>
                  <a:gd name="T89" fmla="*/ 1974 h 210"/>
                  <a:gd name="T90" fmla="*/ 493 w 217"/>
                  <a:gd name="T91" fmla="*/ 2261 h 210"/>
                  <a:gd name="T92" fmla="*/ 531 w 217"/>
                  <a:gd name="T93" fmla="*/ 2525 h 210"/>
                  <a:gd name="T94" fmla="*/ 596 w 217"/>
                  <a:gd name="T95" fmla="*/ 273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82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396 w 182"/>
                  <a:gd name="T1" fmla="*/ 0 h 213"/>
                  <a:gd name="T2" fmla="*/ 1434 w 182"/>
                  <a:gd name="T3" fmla="*/ 27 h 213"/>
                  <a:gd name="T4" fmla="*/ 1514 w 182"/>
                  <a:gd name="T5" fmla="*/ 108 h 213"/>
                  <a:gd name="T6" fmla="*/ 1628 w 182"/>
                  <a:gd name="T7" fmla="*/ 243 h 213"/>
                  <a:gd name="T8" fmla="*/ 1758 w 182"/>
                  <a:gd name="T9" fmla="*/ 440 h 213"/>
                  <a:gd name="T10" fmla="*/ 1858 w 182"/>
                  <a:gd name="T11" fmla="*/ 684 h 213"/>
                  <a:gd name="T12" fmla="*/ 1925 w 182"/>
                  <a:gd name="T13" fmla="*/ 1008 h 213"/>
                  <a:gd name="T14" fmla="*/ 1925 w 182"/>
                  <a:gd name="T15" fmla="*/ 1391 h 213"/>
                  <a:gd name="T16" fmla="*/ 1844 w 182"/>
                  <a:gd name="T17" fmla="*/ 1842 h 213"/>
                  <a:gd name="T18" fmla="*/ 1799 w 182"/>
                  <a:gd name="T19" fmla="*/ 1968 h 213"/>
                  <a:gd name="T20" fmla="*/ 1743 w 182"/>
                  <a:gd name="T21" fmla="*/ 2072 h 213"/>
                  <a:gd name="T22" fmla="*/ 1683 w 182"/>
                  <a:gd name="T23" fmla="*/ 2185 h 213"/>
                  <a:gd name="T24" fmla="*/ 1602 w 182"/>
                  <a:gd name="T25" fmla="*/ 2285 h 213"/>
                  <a:gd name="T26" fmla="*/ 1494 w 182"/>
                  <a:gd name="T27" fmla="*/ 2380 h 213"/>
                  <a:gd name="T28" fmla="*/ 1405 w 182"/>
                  <a:gd name="T29" fmla="*/ 2452 h 213"/>
                  <a:gd name="T30" fmla="*/ 1310 w 182"/>
                  <a:gd name="T31" fmla="*/ 2522 h 213"/>
                  <a:gd name="T32" fmla="*/ 1175 w 182"/>
                  <a:gd name="T33" fmla="*/ 2578 h 213"/>
                  <a:gd name="T34" fmla="*/ 1052 w 182"/>
                  <a:gd name="T35" fmla="*/ 2606 h 213"/>
                  <a:gd name="T36" fmla="*/ 929 w 182"/>
                  <a:gd name="T37" fmla="*/ 2639 h 213"/>
                  <a:gd name="T38" fmla="*/ 786 w 182"/>
                  <a:gd name="T39" fmla="*/ 2664 h 213"/>
                  <a:gd name="T40" fmla="*/ 632 w 182"/>
                  <a:gd name="T41" fmla="*/ 2664 h 213"/>
                  <a:gd name="T42" fmla="*/ 468 w 182"/>
                  <a:gd name="T43" fmla="*/ 2639 h 213"/>
                  <a:gd name="T44" fmla="*/ 321 w 182"/>
                  <a:gd name="T45" fmla="*/ 2606 h 213"/>
                  <a:gd name="T46" fmla="*/ 150 w 182"/>
                  <a:gd name="T47" fmla="*/ 2549 h 213"/>
                  <a:gd name="T48" fmla="*/ 0 w 182"/>
                  <a:gd name="T49" fmla="*/ 2481 h 213"/>
                  <a:gd name="T50" fmla="*/ 143 w 182"/>
                  <a:gd name="T51" fmla="*/ 2578 h 213"/>
                  <a:gd name="T52" fmla="*/ 284 w 182"/>
                  <a:gd name="T53" fmla="*/ 2639 h 213"/>
                  <a:gd name="T54" fmla="*/ 428 w 182"/>
                  <a:gd name="T55" fmla="*/ 2705 h 213"/>
                  <a:gd name="T56" fmla="*/ 548 w 182"/>
                  <a:gd name="T57" fmla="*/ 2752 h 213"/>
                  <a:gd name="T58" fmla="*/ 674 w 182"/>
                  <a:gd name="T59" fmla="*/ 2791 h 213"/>
                  <a:gd name="T60" fmla="*/ 812 w 182"/>
                  <a:gd name="T61" fmla="*/ 2807 h 213"/>
                  <a:gd name="T62" fmla="*/ 930 w 182"/>
                  <a:gd name="T63" fmla="*/ 2812 h 213"/>
                  <a:gd name="T64" fmla="*/ 1057 w 182"/>
                  <a:gd name="T65" fmla="*/ 2812 h 213"/>
                  <a:gd name="T66" fmla="*/ 1169 w 182"/>
                  <a:gd name="T67" fmla="*/ 2807 h 213"/>
                  <a:gd name="T68" fmla="*/ 1281 w 182"/>
                  <a:gd name="T69" fmla="*/ 2781 h 213"/>
                  <a:gd name="T70" fmla="*/ 1378 w 182"/>
                  <a:gd name="T71" fmla="*/ 2752 h 213"/>
                  <a:gd name="T72" fmla="*/ 1481 w 182"/>
                  <a:gd name="T73" fmla="*/ 2724 h 213"/>
                  <a:gd name="T74" fmla="*/ 1575 w 182"/>
                  <a:gd name="T75" fmla="*/ 2690 h 213"/>
                  <a:gd name="T76" fmla="*/ 1663 w 182"/>
                  <a:gd name="T77" fmla="*/ 2630 h 213"/>
                  <a:gd name="T78" fmla="*/ 1743 w 182"/>
                  <a:gd name="T79" fmla="*/ 2578 h 213"/>
                  <a:gd name="T80" fmla="*/ 1817 w 182"/>
                  <a:gd name="T81" fmla="*/ 2522 h 213"/>
                  <a:gd name="T82" fmla="*/ 2023 w 182"/>
                  <a:gd name="T83" fmla="*/ 2324 h 213"/>
                  <a:gd name="T84" fmla="*/ 2165 w 182"/>
                  <a:gd name="T85" fmla="*/ 2129 h 213"/>
                  <a:gd name="T86" fmla="*/ 2249 w 182"/>
                  <a:gd name="T87" fmla="*/ 1903 h 213"/>
                  <a:gd name="T88" fmla="*/ 2295 w 182"/>
                  <a:gd name="T89" fmla="*/ 1696 h 213"/>
                  <a:gd name="T90" fmla="*/ 2323 w 182"/>
                  <a:gd name="T91" fmla="*/ 1472 h 213"/>
                  <a:gd name="T92" fmla="*/ 2323 w 182"/>
                  <a:gd name="T93" fmla="*/ 1252 h 213"/>
                  <a:gd name="T94" fmla="*/ 2334 w 182"/>
                  <a:gd name="T95" fmla="*/ 1045 h 213"/>
                  <a:gd name="T96" fmla="*/ 2211 w 182"/>
                  <a:gd name="T97" fmla="*/ 610 h 213"/>
                  <a:gd name="T98" fmla="*/ 2002 w 182"/>
                  <a:gd name="T99" fmla="*/ 272 h 213"/>
                  <a:gd name="T100" fmla="*/ 1928 w 182"/>
                  <a:gd name="T101" fmla="*/ 243 h 213"/>
                  <a:gd name="T102" fmla="*/ 1886 w 182"/>
                  <a:gd name="T103" fmla="*/ 202 h 213"/>
                  <a:gd name="T104" fmla="*/ 1817 w 182"/>
                  <a:gd name="T105" fmla="*/ 169 h 213"/>
                  <a:gd name="T106" fmla="*/ 1769 w 182"/>
                  <a:gd name="T107" fmla="*/ 145 h 213"/>
                  <a:gd name="T108" fmla="*/ 1691 w 182"/>
                  <a:gd name="T109" fmla="*/ 117 h 213"/>
                  <a:gd name="T110" fmla="*/ 1614 w 182"/>
                  <a:gd name="T111" fmla="*/ 81 h 213"/>
                  <a:gd name="T112" fmla="*/ 1522 w 182"/>
                  <a:gd name="T113" fmla="*/ 39 h 213"/>
                  <a:gd name="T114" fmla="*/ 139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82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0 w 128"/>
                  <a:gd name="T1" fmla="*/ 0 h 217"/>
                  <a:gd name="T2" fmla="*/ 11 w 128"/>
                  <a:gd name="T3" fmla="*/ 1 h 217"/>
                  <a:gd name="T4" fmla="*/ 12 w 128"/>
                  <a:gd name="T5" fmla="*/ 3 h 217"/>
                  <a:gd name="T6" fmla="*/ 13 w 128"/>
                  <a:gd name="T7" fmla="*/ 5 h 217"/>
                  <a:gd name="T8" fmla="*/ 14 w 128"/>
                  <a:gd name="T9" fmla="*/ 8 h 217"/>
                  <a:gd name="T10" fmla="*/ 14 w 128"/>
                  <a:gd name="T11" fmla="*/ 12 h 217"/>
                  <a:gd name="T12" fmla="*/ 12 w 128"/>
                  <a:gd name="T13" fmla="*/ 14 h 217"/>
                  <a:gd name="T14" fmla="*/ 10 w 128"/>
                  <a:gd name="T15" fmla="*/ 18 h 217"/>
                  <a:gd name="T16" fmla="*/ 7 w 128"/>
                  <a:gd name="T17" fmla="*/ 22 h 217"/>
                  <a:gd name="T18" fmla="*/ 5 w 128"/>
                  <a:gd name="T19" fmla="*/ 21 h 217"/>
                  <a:gd name="T20" fmla="*/ 4 w 128"/>
                  <a:gd name="T21" fmla="*/ 21 h 217"/>
                  <a:gd name="T22" fmla="*/ 3 w 128"/>
                  <a:gd name="T23" fmla="*/ 21 h 217"/>
                  <a:gd name="T24" fmla="*/ 2 w 128"/>
                  <a:gd name="T25" fmla="*/ 20 h 217"/>
                  <a:gd name="T26" fmla="*/ 1 w 128"/>
                  <a:gd name="T27" fmla="*/ 19 h 217"/>
                  <a:gd name="T28" fmla="*/ 1 w 128"/>
                  <a:gd name="T29" fmla="*/ 19 h 217"/>
                  <a:gd name="T30" fmla="*/ 0 w 128"/>
                  <a:gd name="T31" fmla="*/ 18 h 217"/>
                  <a:gd name="T32" fmla="*/ 1 w 128"/>
                  <a:gd name="T33" fmla="*/ 17 h 217"/>
                  <a:gd name="T34" fmla="*/ 1 w 128"/>
                  <a:gd name="T35" fmla="*/ 17 h 217"/>
                  <a:gd name="T36" fmla="*/ 3 w 128"/>
                  <a:gd name="T37" fmla="*/ 16 h 217"/>
                  <a:gd name="T38" fmla="*/ 5 w 128"/>
                  <a:gd name="T39" fmla="*/ 15 h 217"/>
                  <a:gd name="T40" fmla="*/ 7 w 128"/>
                  <a:gd name="T41" fmla="*/ 14 h 217"/>
                  <a:gd name="T42" fmla="*/ 9 w 128"/>
                  <a:gd name="T43" fmla="*/ 12 h 217"/>
                  <a:gd name="T44" fmla="*/ 9 w 128"/>
                  <a:gd name="T45" fmla="*/ 9 h 217"/>
                  <a:gd name="T46" fmla="*/ 11 w 128"/>
                  <a:gd name="T47" fmla="*/ 4 h 217"/>
                  <a:gd name="T48" fmla="*/ 10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82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8 w 117"/>
                  <a:gd name="T1" fmla="*/ 0 h 132"/>
                  <a:gd name="T2" fmla="*/ 0 w 117"/>
                  <a:gd name="T3" fmla="*/ 2 h 132"/>
                  <a:gd name="T4" fmla="*/ 1 w 117"/>
                  <a:gd name="T5" fmla="*/ 2 h 132"/>
                  <a:gd name="T6" fmla="*/ 1 w 117"/>
                  <a:gd name="T7" fmla="*/ 3 h 132"/>
                  <a:gd name="T8" fmla="*/ 3 w 117"/>
                  <a:gd name="T9" fmla="*/ 3 h 132"/>
                  <a:gd name="T10" fmla="*/ 5 w 117"/>
                  <a:gd name="T11" fmla="*/ 4 h 132"/>
                  <a:gd name="T12" fmla="*/ 7 w 117"/>
                  <a:gd name="T13" fmla="*/ 6 h 132"/>
                  <a:gd name="T14" fmla="*/ 9 w 117"/>
                  <a:gd name="T15" fmla="*/ 6 h 132"/>
                  <a:gd name="T16" fmla="*/ 11 w 117"/>
                  <a:gd name="T17" fmla="*/ 9 h 132"/>
                  <a:gd name="T18" fmla="*/ 12 w 117"/>
                  <a:gd name="T19" fmla="*/ 11 h 132"/>
                  <a:gd name="T20" fmla="*/ 12 w 117"/>
                  <a:gd name="T21" fmla="*/ 11 h 132"/>
                  <a:gd name="T22" fmla="*/ 12 w 117"/>
                  <a:gd name="T23" fmla="*/ 9 h 132"/>
                  <a:gd name="T24" fmla="*/ 12 w 117"/>
                  <a:gd name="T25" fmla="*/ 8 h 132"/>
                  <a:gd name="T26" fmla="*/ 11 w 117"/>
                  <a:gd name="T27" fmla="*/ 6 h 132"/>
                  <a:gd name="T28" fmla="*/ 9 w 117"/>
                  <a:gd name="T29" fmla="*/ 5 h 132"/>
                  <a:gd name="T30" fmla="*/ 9 w 117"/>
                  <a:gd name="T31" fmla="*/ 4 h 132"/>
                  <a:gd name="T32" fmla="*/ 7 w 117"/>
                  <a:gd name="T33" fmla="*/ 3 h 132"/>
                  <a:gd name="T34" fmla="*/ 7 w 117"/>
                  <a:gd name="T35" fmla="*/ 3 h 132"/>
                  <a:gd name="T36" fmla="*/ 7 w 117"/>
                  <a:gd name="T37" fmla="*/ 3 h 132"/>
                  <a:gd name="T38" fmla="*/ 9 w 117"/>
                  <a:gd name="T39" fmla="*/ 3 h 132"/>
                  <a:gd name="T40" fmla="*/ 9 w 117"/>
                  <a:gd name="T41" fmla="*/ 2 h 132"/>
                  <a:gd name="T42" fmla="*/ 11 w 117"/>
                  <a:gd name="T43" fmla="*/ 2 h 132"/>
                  <a:gd name="T44" fmla="*/ 11 w 117"/>
                  <a:gd name="T45" fmla="*/ 2 h 132"/>
                  <a:gd name="T46" fmla="*/ 12 w 117"/>
                  <a:gd name="T47" fmla="*/ 2 h 132"/>
                  <a:gd name="T48" fmla="*/ 12 w 117"/>
                  <a:gd name="T49" fmla="*/ 2 h 132"/>
                  <a:gd name="T50" fmla="*/ 12 w 117"/>
                  <a:gd name="T51" fmla="*/ 2 h 132"/>
                  <a:gd name="T52" fmla="*/ 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82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3 w 29"/>
                  <a:gd name="T1" fmla="*/ 0 h 77"/>
                  <a:gd name="T2" fmla="*/ 3 w 29"/>
                  <a:gd name="T3" fmla="*/ 0 h 77"/>
                  <a:gd name="T4" fmla="*/ 2 w 29"/>
                  <a:gd name="T5" fmla="*/ 1 h 77"/>
                  <a:gd name="T6" fmla="*/ 1 w 29"/>
                  <a:gd name="T7" fmla="*/ 1 h 77"/>
                  <a:gd name="T8" fmla="*/ 1 w 29"/>
                  <a:gd name="T9" fmla="*/ 2 h 77"/>
                  <a:gd name="T10" fmla="*/ 1 w 29"/>
                  <a:gd name="T11" fmla="*/ 3 h 77"/>
                  <a:gd name="T12" fmla="*/ 0 w 29"/>
                  <a:gd name="T13" fmla="*/ 4 h 77"/>
                  <a:gd name="T14" fmla="*/ 1 w 29"/>
                  <a:gd name="T15" fmla="*/ 6 h 77"/>
                  <a:gd name="T16" fmla="*/ 1 w 29"/>
                  <a:gd name="T17" fmla="*/ 7 h 77"/>
                  <a:gd name="T18" fmla="*/ 1 w 29"/>
                  <a:gd name="T19" fmla="*/ 5 h 77"/>
                  <a:gd name="T20" fmla="*/ 2 w 29"/>
                  <a:gd name="T21" fmla="*/ 4 h 77"/>
                  <a:gd name="T22" fmla="*/ 3 w 29"/>
                  <a:gd name="T23" fmla="*/ 2 h 77"/>
                  <a:gd name="T24" fmla="*/ 3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grpSp>
            <p:nvGrpSpPr>
              <p:cNvPr id="823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3 h 564"/>
                    <a:gd name="T2" fmla="*/ 1 w 207"/>
                    <a:gd name="T3" fmla="*/ 6 h 564"/>
                    <a:gd name="T4" fmla="*/ 1 w 207"/>
                    <a:gd name="T5" fmla="*/ 8 h 564"/>
                    <a:gd name="T6" fmla="*/ 0 w 207"/>
                    <a:gd name="T7" fmla="*/ 9 h 564"/>
                    <a:gd name="T8" fmla="*/ 0 w 207"/>
                    <a:gd name="T9" fmla="*/ 12 h 564"/>
                    <a:gd name="T10" fmla="*/ 1 w 207"/>
                    <a:gd name="T11" fmla="*/ 13 h 564"/>
                    <a:gd name="T12" fmla="*/ 1 w 207"/>
                    <a:gd name="T13" fmla="*/ 16 h 564"/>
                    <a:gd name="T14" fmla="*/ 1 w 207"/>
                    <a:gd name="T15" fmla="*/ 19 h 564"/>
                    <a:gd name="T16" fmla="*/ 2 w 207"/>
                    <a:gd name="T17" fmla="*/ 22 h 564"/>
                    <a:gd name="T18" fmla="*/ 3 w 207"/>
                    <a:gd name="T19" fmla="*/ 25 h 564"/>
                    <a:gd name="T20" fmla="*/ 5 w 207"/>
                    <a:gd name="T21" fmla="*/ 27 h 564"/>
                    <a:gd name="T22" fmla="*/ 6 w 207"/>
                    <a:gd name="T23" fmla="*/ 30 h 564"/>
                    <a:gd name="T24" fmla="*/ 8 w 207"/>
                    <a:gd name="T25" fmla="*/ 34 h 564"/>
                    <a:gd name="T26" fmla="*/ 10 w 207"/>
                    <a:gd name="T27" fmla="*/ 37 h 564"/>
                    <a:gd name="T28" fmla="*/ 12 w 207"/>
                    <a:gd name="T29" fmla="*/ 39 h 564"/>
                    <a:gd name="T30" fmla="*/ 13 w 207"/>
                    <a:gd name="T31" fmla="*/ 41 h 564"/>
                    <a:gd name="T32" fmla="*/ 15 w 207"/>
                    <a:gd name="T33" fmla="*/ 43 h 564"/>
                    <a:gd name="T34" fmla="*/ 12 w 207"/>
                    <a:gd name="T35" fmla="*/ 38 h 564"/>
                    <a:gd name="T36" fmla="*/ 10 w 207"/>
                    <a:gd name="T37" fmla="*/ 34 h 564"/>
                    <a:gd name="T38" fmla="*/ 8 w 207"/>
                    <a:gd name="T39" fmla="*/ 30 h 564"/>
                    <a:gd name="T40" fmla="*/ 6 w 207"/>
                    <a:gd name="T41" fmla="*/ 28 h 564"/>
                    <a:gd name="T42" fmla="*/ 6 w 207"/>
                    <a:gd name="T43" fmla="*/ 26 h 564"/>
                    <a:gd name="T44" fmla="*/ 5 w 207"/>
                    <a:gd name="T45" fmla="*/ 24 h 564"/>
                    <a:gd name="T46" fmla="*/ 5 w 207"/>
                    <a:gd name="T47" fmla="*/ 21 h 564"/>
                    <a:gd name="T48" fmla="*/ 4 w 207"/>
                    <a:gd name="T49" fmla="*/ 19 h 564"/>
                    <a:gd name="T50" fmla="*/ 3 w 207"/>
                    <a:gd name="T51" fmla="*/ 16 h 564"/>
                    <a:gd name="T52" fmla="*/ 3 w 207"/>
                    <a:gd name="T53" fmla="*/ 10 h 564"/>
                    <a:gd name="T54" fmla="*/ 3 w 207"/>
                    <a:gd name="T55" fmla="*/ 6 h 564"/>
                    <a:gd name="T56" fmla="*/ 4 w 207"/>
                    <a:gd name="T57" fmla="*/ 0 h 564"/>
                    <a:gd name="T58" fmla="*/ 1 w 207"/>
                    <a:gd name="T59" fmla="*/ 3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6699"/>
                    </a:solidFill>
                    <a:latin typeface="Arial" charset="0"/>
                  </a:endParaRPr>
                </a:p>
              </p:txBody>
            </p:sp>
            <p:sp>
              <p:nvSpPr>
                <p:cNvPr id="82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4 h 232"/>
                    <a:gd name="T4" fmla="*/ 2 w 47"/>
                    <a:gd name="T5" fmla="*/ 8 h 232"/>
                    <a:gd name="T6" fmla="*/ 2 w 47"/>
                    <a:gd name="T7" fmla="*/ 12 h 232"/>
                    <a:gd name="T8" fmla="*/ 1 w 47"/>
                    <a:gd name="T9" fmla="*/ 17 h 232"/>
                    <a:gd name="T10" fmla="*/ 4 w 47"/>
                    <a:gd name="T11" fmla="*/ 16 h 232"/>
                    <a:gd name="T12" fmla="*/ 4 w 47"/>
                    <a:gd name="T13" fmla="*/ 13 h 232"/>
                    <a:gd name="T14" fmla="*/ 4 w 47"/>
                    <a:gd name="T15" fmla="*/ 10 h 232"/>
                    <a:gd name="T16" fmla="*/ 4 w 47"/>
                    <a:gd name="T17" fmla="*/ 8 h 232"/>
                    <a:gd name="T18" fmla="*/ 4 w 47"/>
                    <a:gd name="T19" fmla="*/ 6 h 232"/>
                    <a:gd name="T20" fmla="*/ 3 w 47"/>
                    <a:gd name="T21" fmla="*/ 4 h 232"/>
                    <a:gd name="T22" fmla="*/ 3 w 47"/>
                    <a:gd name="T23" fmla="*/ 3 h 232"/>
                    <a:gd name="T24" fmla="*/ 2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6699"/>
                    </a:solidFill>
                    <a:latin typeface="Arial" charset="0"/>
                  </a:endParaRPr>
                </a:p>
              </p:txBody>
            </p:sp>
            <p:sp>
              <p:nvSpPr>
                <p:cNvPr id="82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6 w 87"/>
                    <a:gd name="T1" fmla="*/ 1 h 40"/>
                    <a:gd name="T2" fmla="*/ 6 w 87"/>
                    <a:gd name="T3" fmla="*/ 1 h 40"/>
                    <a:gd name="T4" fmla="*/ 5 w 87"/>
                    <a:gd name="T5" fmla="*/ 1 h 40"/>
                    <a:gd name="T6" fmla="*/ 4 w 87"/>
                    <a:gd name="T7" fmla="*/ 1 h 40"/>
                    <a:gd name="T8" fmla="*/ 3 w 87"/>
                    <a:gd name="T9" fmla="*/ 1 h 40"/>
                    <a:gd name="T10" fmla="*/ 3 w 87"/>
                    <a:gd name="T11" fmla="*/ 1 h 40"/>
                    <a:gd name="T12" fmla="*/ 2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3 w 87"/>
                    <a:gd name="T25" fmla="*/ 1 h 40"/>
                    <a:gd name="T26" fmla="*/ 3 w 87"/>
                    <a:gd name="T27" fmla="*/ 1 h 40"/>
                    <a:gd name="T28" fmla="*/ 4 w 87"/>
                    <a:gd name="T29" fmla="*/ 1 h 40"/>
                    <a:gd name="T30" fmla="*/ 5 w 87"/>
                    <a:gd name="T31" fmla="*/ 2 h 40"/>
                    <a:gd name="T32" fmla="*/ 6 w 87"/>
                    <a:gd name="T33" fmla="*/ 2 h 40"/>
                    <a:gd name="T34" fmla="*/ 6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6699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820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27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8228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822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820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2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822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822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820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2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822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822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820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20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8 w 109"/>
                <a:gd name="T3" fmla="*/ 1 h 156"/>
                <a:gd name="T4" fmla="*/ 70 w 109"/>
                <a:gd name="T5" fmla="*/ 5 h 156"/>
                <a:gd name="T6" fmla="*/ 140 w 109"/>
                <a:gd name="T7" fmla="*/ 19 h 156"/>
                <a:gd name="T8" fmla="*/ 222 w 109"/>
                <a:gd name="T9" fmla="*/ 39 h 156"/>
                <a:gd name="T10" fmla="*/ 297 w 109"/>
                <a:gd name="T11" fmla="*/ 71 h 156"/>
                <a:gd name="T12" fmla="*/ 366 w 109"/>
                <a:gd name="T13" fmla="*/ 115 h 156"/>
                <a:gd name="T14" fmla="*/ 409 w 109"/>
                <a:gd name="T15" fmla="*/ 174 h 156"/>
                <a:gd name="T16" fmla="*/ 418 w 109"/>
                <a:gd name="T17" fmla="*/ 254 h 156"/>
                <a:gd name="T18" fmla="*/ 398 w 109"/>
                <a:gd name="T19" fmla="*/ 254 h 156"/>
                <a:gd name="T20" fmla="*/ 378 w 109"/>
                <a:gd name="T21" fmla="*/ 254 h 156"/>
                <a:gd name="T22" fmla="*/ 356 w 109"/>
                <a:gd name="T23" fmla="*/ 254 h 156"/>
                <a:gd name="T24" fmla="*/ 329 w 109"/>
                <a:gd name="T25" fmla="*/ 247 h 156"/>
                <a:gd name="T26" fmla="*/ 310 w 109"/>
                <a:gd name="T27" fmla="*/ 246 h 156"/>
                <a:gd name="T28" fmla="*/ 285 w 109"/>
                <a:gd name="T29" fmla="*/ 242 h 156"/>
                <a:gd name="T30" fmla="*/ 252 w 109"/>
                <a:gd name="T31" fmla="*/ 233 h 156"/>
                <a:gd name="T32" fmla="*/ 222 w 109"/>
                <a:gd name="T33" fmla="*/ 225 h 156"/>
                <a:gd name="T34" fmla="*/ 202 w 109"/>
                <a:gd name="T35" fmla="*/ 204 h 156"/>
                <a:gd name="T36" fmla="*/ 202 w 109"/>
                <a:gd name="T37" fmla="*/ 179 h 156"/>
                <a:gd name="T38" fmla="*/ 213 w 109"/>
                <a:gd name="T39" fmla="*/ 155 h 156"/>
                <a:gd name="T40" fmla="*/ 224 w 109"/>
                <a:gd name="T41" fmla="*/ 128 h 156"/>
                <a:gd name="T42" fmla="*/ 213 w 109"/>
                <a:gd name="T43" fmla="*/ 100 h 156"/>
                <a:gd name="T44" fmla="*/ 183 w 109"/>
                <a:gd name="T45" fmla="*/ 69 h 156"/>
                <a:gd name="T46" fmla="*/ 120 w 109"/>
                <a:gd name="T47" fmla="*/ 3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20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4 w 54"/>
                <a:gd name="T5" fmla="*/ 3 h 40"/>
                <a:gd name="T6" fmla="*/ 53 w 54"/>
                <a:gd name="T7" fmla="*/ 15 h 40"/>
                <a:gd name="T8" fmla="*/ 88 w 54"/>
                <a:gd name="T9" fmla="*/ 19 h 40"/>
                <a:gd name="T10" fmla="*/ 119 w 54"/>
                <a:gd name="T11" fmla="*/ 24 h 40"/>
                <a:gd name="T12" fmla="*/ 150 w 54"/>
                <a:gd name="T13" fmla="*/ 28 h 40"/>
                <a:gd name="T14" fmla="*/ 183 w 54"/>
                <a:gd name="T15" fmla="*/ 30 h 40"/>
                <a:gd name="T16" fmla="*/ 221 w 54"/>
                <a:gd name="T17" fmla="*/ 26 h 40"/>
                <a:gd name="T18" fmla="*/ 216 w 54"/>
                <a:gd name="T19" fmla="*/ 41 h 40"/>
                <a:gd name="T20" fmla="*/ 204 w 54"/>
                <a:gd name="T21" fmla="*/ 55 h 40"/>
                <a:gd name="T22" fmla="*/ 181 w 54"/>
                <a:gd name="T23" fmla="*/ 63 h 40"/>
                <a:gd name="T24" fmla="*/ 149 w 54"/>
                <a:gd name="T25" fmla="*/ 66 h 40"/>
                <a:gd name="T26" fmla="*/ 114 w 54"/>
                <a:gd name="T27" fmla="*/ 65 h 40"/>
                <a:gd name="T28" fmla="*/ 76 w 54"/>
                <a:gd name="T29" fmla="*/ 53 h 40"/>
                <a:gd name="T30" fmla="*/ 40 w 54"/>
                <a:gd name="T31" fmla="*/ 3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21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21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21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21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21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2 h 237"/>
                <a:gd name="T4" fmla="*/ 21 w 257"/>
                <a:gd name="T5" fmla="*/ 64 h 237"/>
                <a:gd name="T6" fmla="*/ 48 w 257"/>
                <a:gd name="T7" fmla="*/ 96 h 237"/>
                <a:gd name="T8" fmla="*/ 86 w 257"/>
                <a:gd name="T9" fmla="*/ 124 h 237"/>
                <a:gd name="T10" fmla="*/ 139 w 257"/>
                <a:gd name="T11" fmla="*/ 150 h 237"/>
                <a:gd name="T12" fmla="*/ 206 w 257"/>
                <a:gd name="T13" fmla="*/ 178 h 237"/>
                <a:gd name="T14" fmla="*/ 292 w 257"/>
                <a:gd name="T15" fmla="*/ 203 h 237"/>
                <a:gd name="T16" fmla="*/ 391 w 257"/>
                <a:gd name="T17" fmla="*/ 224 h 237"/>
                <a:gd name="T18" fmla="*/ 518 w 257"/>
                <a:gd name="T19" fmla="*/ 245 h 237"/>
                <a:gd name="T20" fmla="*/ 661 w 257"/>
                <a:gd name="T21" fmla="*/ 262 h 237"/>
                <a:gd name="T22" fmla="*/ 815 w 257"/>
                <a:gd name="T23" fmla="*/ 276 h 237"/>
                <a:gd name="T24" fmla="*/ 1005 w 257"/>
                <a:gd name="T25" fmla="*/ 288 h 237"/>
                <a:gd name="T26" fmla="*/ 1211 w 257"/>
                <a:gd name="T27" fmla="*/ 295 h 237"/>
                <a:gd name="T28" fmla="*/ 1448 w 257"/>
                <a:gd name="T29" fmla="*/ 299 h 237"/>
                <a:gd name="T30" fmla="*/ 1692 w 257"/>
                <a:gd name="T31" fmla="*/ 298 h 237"/>
                <a:gd name="T32" fmla="*/ 1978 w 257"/>
                <a:gd name="T33" fmla="*/ 293 h 237"/>
                <a:gd name="T34" fmla="*/ 1727 w 257"/>
                <a:gd name="T35" fmla="*/ 286 h 237"/>
                <a:gd name="T36" fmla="*/ 1499 w 257"/>
                <a:gd name="T37" fmla="*/ 277 h 237"/>
                <a:gd name="T38" fmla="*/ 1309 w 257"/>
                <a:gd name="T39" fmla="*/ 267 h 237"/>
                <a:gd name="T40" fmla="*/ 1139 w 257"/>
                <a:gd name="T41" fmla="*/ 257 h 237"/>
                <a:gd name="T42" fmla="*/ 985 w 257"/>
                <a:gd name="T43" fmla="*/ 244 h 237"/>
                <a:gd name="T44" fmla="*/ 863 w 257"/>
                <a:gd name="T45" fmla="*/ 229 h 237"/>
                <a:gd name="T46" fmla="*/ 750 w 257"/>
                <a:gd name="T47" fmla="*/ 214 h 237"/>
                <a:gd name="T48" fmla="*/ 645 w 257"/>
                <a:gd name="T49" fmla="*/ 195 h 237"/>
                <a:gd name="T50" fmla="*/ 550 w 257"/>
                <a:gd name="T51" fmla="*/ 178 h 237"/>
                <a:gd name="T52" fmla="*/ 472 w 257"/>
                <a:gd name="T53" fmla="*/ 157 h 237"/>
                <a:gd name="T54" fmla="*/ 406 w 257"/>
                <a:gd name="T55" fmla="*/ 135 h 237"/>
                <a:gd name="T56" fmla="*/ 333 w 257"/>
                <a:gd name="T57" fmla="*/ 110 h 237"/>
                <a:gd name="T58" fmla="*/ 254 w 257"/>
                <a:gd name="T59" fmla="*/ 87 h 237"/>
                <a:gd name="T60" fmla="*/ 178 w 257"/>
                <a:gd name="T61" fmla="*/ 61 h 237"/>
                <a:gd name="T62" fmla="*/ 90 w 257"/>
                <a:gd name="T63" fmla="*/ 31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21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622 w 124"/>
                <a:gd name="T1" fmla="*/ 0 h 110"/>
                <a:gd name="T2" fmla="*/ 995 w 124"/>
                <a:gd name="T3" fmla="*/ 147 h 110"/>
                <a:gd name="T4" fmla="*/ 967 w 124"/>
                <a:gd name="T5" fmla="*/ 146 h 110"/>
                <a:gd name="T6" fmla="*/ 859 w 124"/>
                <a:gd name="T7" fmla="*/ 143 h 110"/>
                <a:gd name="T8" fmla="*/ 718 w 124"/>
                <a:gd name="T9" fmla="*/ 139 h 110"/>
                <a:gd name="T10" fmla="*/ 549 w 124"/>
                <a:gd name="T11" fmla="*/ 136 h 110"/>
                <a:gd name="T12" fmla="*/ 361 w 124"/>
                <a:gd name="T13" fmla="*/ 133 h 110"/>
                <a:gd name="T14" fmla="*/ 205 w 124"/>
                <a:gd name="T15" fmla="*/ 134 h 110"/>
                <a:gd name="T16" fmla="*/ 73 w 124"/>
                <a:gd name="T17" fmla="*/ 140 h 110"/>
                <a:gd name="T18" fmla="*/ 0 w 124"/>
                <a:gd name="T19" fmla="*/ 150 h 110"/>
                <a:gd name="T20" fmla="*/ 30 w 124"/>
                <a:gd name="T21" fmla="*/ 134 h 110"/>
                <a:gd name="T22" fmla="*/ 65 w 124"/>
                <a:gd name="T23" fmla="*/ 121 h 110"/>
                <a:gd name="T24" fmla="*/ 132 w 124"/>
                <a:gd name="T25" fmla="*/ 112 h 110"/>
                <a:gd name="T26" fmla="*/ 205 w 124"/>
                <a:gd name="T27" fmla="*/ 104 h 110"/>
                <a:gd name="T28" fmla="*/ 290 w 124"/>
                <a:gd name="T29" fmla="*/ 98 h 110"/>
                <a:gd name="T30" fmla="*/ 376 w 124"/>
                <a:gd name="T31" fmla="*/ 97 h 110"/>
                <a:gd name="T32" fmla="*/ 471 w 124"/>
                <a:gd name="T33" fmla="*/ 97 h 110"/>
                <a:gd name="T34" fmla="*/ 579 w 124"/>
                <a:gd name="T35" fmla="*/ 101 h 110"/>
                <a:gd name="T36" fmla="*/ 586 w 124"/>
                <a:gd name="T37" fmla="*/ 97 h 110"/>
                <a:gd name="T38" fmla="*/ 563 w 124"/>
                <a:gd name="T39" fmla="*/ 77 h 110"/>
                <a:gd name="T40" fmla="*/ 537 w 124"/>
                <a:gd name="T41" fmla="*/ 52 h 110"/>
                <a:gd name="T42" fmla="*/ 527 w 124"/>
                <a:gd name="T43" fmla="*/ 41 h 110"/>
                <a:gd name="T44" fmla="*/ 506 w 124"/>
                <a:gd name="T45" fmla="*/ 41 h 110"/>
                <a:gd name="T46" fmla="*/ 486 w 124"/>
                <a:gd name="T47" fmla="*/ 39 h 110"/>
                <a:gd name="T48" fmla="*/ 471 w 124"/>
                <a:gd name="T49" fmla="*/ 33 h 110"/>
                <a:gd name="T50" fmla="*/ 462 w 124"/>
                <a:gd name="T51" fmla="*/ 30 h 110"/>
                <a:gd name="T52" fmla="*/ 462 w 124"/>
                <a:gd name="T53" fmla="*/ 26 h 110"/>
                <a:gd name="T54" fmla="*/ 471 w 124"/>
                <a:gd name="T55" fmla="*/ 21 h 110"/>
                <a:gd name="T56" fmla="*/ 533 w 124"/>
                <a:gd name="T57" fmla="*/ 8 h 110"/>
                <a:gd name="T58" fmla="*/ 62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21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40 w 109"/>
                <a:gd name="T3" fmla="*/ 1 h 156"/>
                <a:gd name="T4" fmla="*/ 142 w 109"/>
                <a:gd name="T5" fmla="*/ 5 h 156"/>
                <a:gd name="T6" fmla="*/ 297 w 109"/>
                <a:gd name="T7" fmla="*/ 12 h 156"/>
                <a:gd name="T8" fmla="*/ 471 w 109"/>
                <a:gd name="T9" fmla="*/ 31 h 156"/>
                <a:gd name="T10" fmla="*/ 635 w 109"/>
                <a:gd name="T11" fmla="*/ 51 h 156"/>
                <a:gd name="T12" fmla="*/ 778 w 109"/>
                <a:gd name="T13" fmla="*/ 85 h 156"/>
                <a:gd name="T14" fmla="*/ 866 w 109"/>
                <a:gd name="T15" fmla="*/ 129 h 156"/>
                <a:gd name="T16" fmla="*/ 883 w 109"/>
                <a:gd name="T17" fmla="*/ 186 h 156"/>
                <a:gd name="T18" fmla="*/ 856 w 109"/>
                <a:gd name="T19" fmla="*/ 186 h 156"/>
                <a:gd name="T20" fmla="*/ 808 w 109"/>
                <a:gd name="T21" fmla="*/ 186 h 156"/>
                <a:gd name="T22" fmla="*/ 753 w 109"/>
                <a:gd name="T23" fmla="*/ 186 h 156"/>
                <a:gd name="T24" fmla="*/ 704 w 109"/>
                <a:gd name="T25" fmla="*/ 183 h 156"/>
                <a:gd name="T26" fmla="*/ 655 w 109"/>
                <a:gd name="T27" fmla="*/ 182 h 156"/>
                <a:gd name="T28" fmla="*/ 600 w 109"/>
                <a:gd name="T29" fmla="*/ 178 h 156"/>
                <a:gd name="T30" fmla="*/ 534 w 109"/>
                <a:gd name="T31" fmla="*/ 173 h 156"/>
                <a:gd name="T32" fmla="*/ 471 w 109"/>
                <a:gd name="T33" fmla="*/ 167 h 156"/>
                <a:gd name="T34" fmla="*/ 428 w 109"/>
                <a:gd name="T35" fmla="*/ 150 h 156"/>
                <a:gd name="T36" fmla="*/ 428 w 109"/>
                <a:gd name="T37" fmla="*/ 132 h 156"/>
                <a:gd name="T38" fmla="*/ 457 w 109"/>
                <a:gd name="T39" fmla="*/ 116 h 156"/>
                <a:gd name="T40" fmla="*/ 484 w 109"/>
                <a:gd name="T41" fmla="*/ 94 h 156"/>
                <a:gd name="T42" fmla="*/ 457 w 109"/>
                <a:gd name="T43" fmla="*/ 76 h 156"/>
                <a:gd name="T44" fmla="*/ 392 w 109"/>
                <a:gd name="T45" fmla="*/ 50 h 156"/>
                <a:gd name="T46" fmla="*/ 255 w 109"/>
                <a:gd name="T47" fmla="*/ 30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21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255 w 46"/>
                <a:gd name="T1" fmla="*/ 0 h 94"/>
                <a:gd name="T2" fmla="*/ 162 w 46"/>
                <a:gd name="T3" fmla="*/ 45 h 94"/>
                <a:gd name="T4" fmla="*/ 120 w 46"/>
                <a:gd name="T5" fmla="*/ 76 h 94"/>
                <a:gd name="T6" fmla="*/ 89 w 46"/>
                <a:gd name="T7" fmla="*/ 100 h 94"/>
                <a:gd name="T8" fmla="*/ 0 w 46"/>
                <a:gd name="T9" fmla="*/ 116 h 94"/>
                <a:gd name="T10" fmla="*/ 98 w 46"/>
                <a:gd name="T11" fmla="*/ 109 h 94"/>
                <a:gd name="T12" fmla="*/ 189 w 46"/>
                <a:gd name="T13" fmla="*/ 101 h 94"/>
                <a:gd name="T14" fmla="*/ 257 w 46"/>
                <a:gd name="T15" fmla="*/ 85 h 94"/>
                <a:gd name="T16" fmla="*/ 323 w 46"/>
                <a:gd name="T17" fmla="*/ 71 h 94"/>
                <a:gd name="T18" fmla="*/ 367 w 46"/>
                <a:gd name="T19" fmla="*/ 55 h 94"/>
                <a:gd name="T20" fmla="*/ 372 w 46"/>
                <a:gd name="T21" fmla="*/ 37 h 94"/>
                <a:gd name="T22" fmla="*/ 344 w 46"/>
                <a:gd name="T23" fmla="*/ 15 h 94"/>
                <a:gd name="T24" fmla="*/ 25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21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48 w 54"/>
                <a:gd name="T5" fmla="*/ 3 h 40"/>
                <a:gd name="T6" fmla="*/ 97 w 54"/>
                <a:gd name="T7" fmla="*/ 8 h 40"/>
                <a:gd name="T8" fmla="*/ 155 w 54"/>
                <a:gd name="T9" fmla="*/ 12 h 40"/>
                <a:gd name="T10" fmla="*/ 219 w 54"/>
                <a:gd name="T11" fmla="*/ 15 h 40"/>
                <a:gd name="T12" fmla="*/ 287 w 54"/>
                <a:gd name="T13" fmla="*/ 17 h 40"/>
                <a:gd name="T14" fmla="*/ 341 w 54"/>
                <a:gd name="T15" fmla="*/ 18 h 40"/>
                <a:gd name="T16" fmla="*/ 405 w 54"/>
                <a:gd name="T17" fmla="*/ 16 h 40"/>
                <a:gd name="T18" fmla="*/ 400 w 54"/>
                <a:gd name="T19" fmla="*/ 32 h 40"/>
                <a:gd name="T20" fmla="*/ 377 w 54"/>
                <a:gd name="T21" fmla="*/ 40 h 40"/>
                <a:gd name="T22" fmla="*/ 332 w 54"/>
                <a:gd name="T23" fmla="*/ 45 h 40"/>
                <a:gd name="T24" fmla="*/ 276 w 54"/>
                <a:gd name="T25" fmla="*/ 47 h 40"/>
                <a:gd name="T26" fmla="*/ 207 w 54"/>
                <a:gd name="T27" fmla="*/ 46 h 40"/>
                <a:gd name="T28" fmla="*/ 140 w 54"/>
                <a:gd name="T29" fmla="*/ 39 h 40"/>
                <a:gd name="T30" fmla="*/ 73 w 54"/>
                <a:gd name="T31" fmla="*/ 27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21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22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32 w 596"/>
                <a:gd name="T1" fmla="*/ 454 h 666"/>
                <a:gd name="T2" fmla="*/ 49 w 596"/>
                <a:gd name="T3" fmla="*/ 420 h 666"/>
                <a:gd name="T4" fmla="*/ 0 w 596"/>
                <a:gd name="T5" fmla="*/ 355 h 666"/>
                <a:gd name="T6" fmla="*/ 30 w 596"/>
                <a:gd name="T7" fmla="*/ 274 h 666"/>
                <a:gd name="T8" fmla="*/ 205 w 596"/>
                <a:gd name="T9" fmla="*/ 186 h 666"/>
                <a:gd name="T10" fmla="*/ 560 w 596"/>
                <a:gd name="T11" fmla="*/ 105 h 666"/>
                <a:gd name="T12" fmla="*/ 1156 w 596"/>
                <a:gd name="T13" fmla="*/ 38 h 666"/>
                <a:gd name="T14" fmla="*/ 2006 w 596"/>
                <a:gd name="T15" fmla="*/ 2 h 666"/>
                <a:gd name="T16" fmla="*/ 3093 w 596"/>
                <a:gd name="T17" fmla="*/ 9 h 666"/>
                <a:gd name="T18" fmla="*/ 3935 w 596"/>
                <a:gd name="T19" fmla="*/ 82 h 666"/>
                <a:gd name="T20" fmla="*/ 4504 w 596"/>
                <a:gd name="T21" fmla="*/ 203 h 666"/>
                <a:gd name="T22" fmla="*/ 4802 w 596"/>
                <a:gd name="T23" fmla="*/ 350 h 666"/>
                <a:gd name="T24" fmla="*/ 4839 w 596"/>
                <a:gd name="T25" fmla="*/ 503 h 666"/>
                <a:gd name="T26" fmla="*/ 4605 w 596"/>
                <a:gd name="T27" fmla="*/ 646 h 666"/>
                <a:gd name="T28" fmla="*/ 4121 w 596"/>
                <a:gd name="T29" fmla="*/ 756 h 666"/>
                <a:gd name="T30" fmla="*/ 3390 w 596"/>
                <a:gd name="T31" fmla="*/ 816 h 666"/>
                <a:gd name="T32" fmla="*/ 3163 w 596"/>
                <a:gd name="T33" fmla="*/ 811 h 666"/>
                <a:gd name="T34" fmla="*/ 3587 w 596"/>
                <a:gd name="T35" fmla="*/ 760 h 666"/>
                <a:gd name="T36" fmla="*/ 3917 w 596"/>
                <a:gd name="T37" fmla="*/ 668 h 666"/>
                <a:gd name="T38" fmla="*/ 4144 w 596"/>
                <a:gd name="T39" fmla="*/ 558 h 666"/>
                <a:gd name="T40" fmla="*/ 4225 w 596"/>
                <a:gd name="T41" fmla="*/ 437 h 666"/>
                <a:gd name="T42" fmla="*/ 4176 w 596"/>
                <a:gd name="T43" fmla="*/ 317 h 666"/>
                <a:gd name="T44" fmla="*/ 3940 w 596"/>
                <a:gd name="T45" fmla="*/ 214 h 666"/>
                <a:gd name="T46" fmla="*/ 3520 w 596"/>
                <a:gd name="T47" fmla="*/ 138 h 666"/>
                <a:gd name="T48" fmla="*/ 2774 w 596"/>
                <a:gd name="T49" fmla="*/ 91 h 666"/>
                <a:gd name="T50" fmla="*/ 2001 w 596"/>
                <a:gd name="T51" fmla="*/ 75 h 666"/>
                <a:gd name="T52" fmla="*/ 1416 w 596"/>
                <a:gd name="T53" fmla="*/ 85 h 666"/>
                <a:gd name="T54" fmla="*/ 985 w 596"/>
                <a:gd name="T55" fmla="*/ 123 h 666"/>
                <a:gd name="T56" fmla="*/ 681 w 596"/>
                <a:gd name="T57" fmla="*/ 183 h 666"/>
                <a:gd name="T58" fmla="*/ 464 w 596"/>
                <a:gd name="T59" fmla="*/ 253 h 666"/>
                <a:gd name="T60" fmla="*/ 324 w 596"/>
                <a:gd name="T61" fmla="*/ 334 h 666"/>
                <a:gd name="T62" fmla="*/ 228 w 596"/>
                <a:gd name="T63" fmla="*/ 41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</p:grpSp>
      <p:sp>
        <p:nvSpPr>
          <p:cNvPr id="6558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558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558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558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B4AF6-DFC8-4D7A-8739-36E9E5CF71F5}" type="slidenum">
              <a:rPr lang="en-US" altLang="zh-TW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7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grpSp>
          <p:nvGrpSpPr>
            <p:cNvPr id="308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11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12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12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308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grpSp>
          <p:nvGrpSpPr>
            <p:cNvPr id="308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11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96 w 217"/>
                  <a:gd name="T1" fmla="*/ 2733 h 210"/>
                  <a:gd name="T2" fmla="*/ 476 w 217"/>
                  <a:gd name="T3" fmla="*/ 2584 h 210"/>
                  <a:gd name="T4" fmla="*/ 342 w 217"/>
                  <a:gd name="T5" fmla="*/ 2359 h 210"/>
                  <a:gd name="T6" fmla="*/ 198 w 217"/>
                  <a:gd name="T7" fmla="*/ 2063 h 210"/>
                  <a:gd name="T8" fmla="*/ 61 w 217"/>
                  <a:gd name="T9" fmla="*/ 1755 h 210"/>
                  <a:gd name="T10" fmla="*/ 0 w 217"/>
                  <a:gd name="T11" fmla="*/ 1420 h 210"/>
                  <a:gd name="T12" fmla="*/ 1 w 217"/>
                  <a:gd name="T13" fmla="*/ 1063 h 210"/>
                  <a:gd name="T14" fmla="*/ 117 w 217"/>
                  <a:gd name="T15" fmla="*/ 737 h 210"/>
                  <a:gd name="T16" fmla="*/ 352 w 217"/>
                  <a:gd name="T17" fmla="*/ 462 h 210"/>
                  <a:gd name="T18" fmla="*/ 588 w 217"/>
                  <a:gd name="T19" fmla="*/ 286 h 210"/>
                  <a:gd name="T20" fmla="*/ 780 w 217"/>
                  <a:gd name="T21" fmla="*/ 156 h 210"/>
                  <a:gd name="T22" fmla="*/ 936 w 217"/>
                  <a:gd name="T23" fmla="*/ 88 h 210"/>
                  <a:gd name="T24" fmla="*/ 1057 w 217"/>
                  <a:gd name="T25" fmla="*/ 61 h 210"/>
                  <a:gd name="T26" fmla="*/ 1144 w 217"/>
                  <a:gd name="T27" fmla="*/ 61 h 210"/>
                  <a:gd name="T28" fmla="*/ 1350 w 217"/>
                  <a:gd name="T29" fmla="*/ 0 h 210"/>
                  <a:gd name="T30" fmla="*/ 1918 w 217"/>
                  <a:gd name="T31" fmla="*/ 108 h 210"/>
                  <a:gd name="T32" fmla="*/ 2077 w 217"/>
                  <a:gd name="T33" fmla="*/ 156 h 210"/>
                  <a:gd name="T34" fmla="*/ 2233 w 217"/>
                  <a:gd name="T35" fmla="*/ 198 h 210"/>
                  <a:gd name="T36" fmla="*/ 2367 w 217"/>
                  <a:gd name="T37" fmla="*/ 244 h 210"/>
                  <a:gd name="T38" fmla="*/ 2468 w 217"/>
                  <a:gd name="T39" fmla="*/ 300 h 210"/>
                  <a:gd name="T40" fmla="*/ 2580 w 217"/>
                  <a:gd name="T41" fmla="*/ 352 h 210"/>
                  <a:gd name="T42" fmla="*/ 2667 w 217"/>
                  <a:gd name="T43" fmla="*/ 413 h 210"/>
                  <a:gd name="T44" fmla="*/ 2736 w 217"/>
                  <a:gd name="T45" fmla="*/ 493 h 210"/>
                  <a:gd name="T46" fmla="*/ 2817 w 217"/>
                  <a:gd name="T47" fmla="*/ 589 h 210"/>
                  <a:gd name="T48" fmla="*/ 2667 w 217"/>
                  <a:gd name="T49" fmla="*/ 527 h 210"/>
                  <a:gd name="T50" fmla="*/ 2524 w 217"/>
                  <a:gd name="T51" fmla="*/ 469 h 210"/>
                  <a:gd name="T52" fmla="*/ 2380 w 217"/>
                  <a:gd name="T53" fmla="*/ 433 h 210"/>
                  <a:gd name="T54" fmla="*/ 2233 w 217"/>
                  <a:gd name="T55" fmla="*/ 385 h 210"/>
                  <a:gd name="T56" fmla="*/ 2116 w 217"/>
                  <a:gd name="T57" fmla="*/ 352 h 210"/>
                  <a:gd name="T58" fmla="*/ 1993 w 217"/>
                  <a:gd name="T59" fmla="*/ 342 h 210"/>
                  <a:gd name="T60" fmla="*/ 1852 w 217"/>
                  <a:gd name="T61" fmla="*/ 320 h 210"/>
                  <a:gd name="T62" fmla="*/ 1735 w 217"/>
                  <a:gd name="T63" fmla="*/ 320 h 210"/>
                  <a:gd name="T64" fmla="*/ 1623 w 217"/>
                  <a:gd name="T65" fmla="*/ 320 h 210"/>
                  <a:gd name="T66" fmla="*/ 1506 w 217"/>
                  <a:gd name="T67" fmla="*/ 325 h 210"/>
                  <a:gd name="T68" fmla="*/ 1386 w 217"/>
                  <a:gd name="T69" fmla="*/ 352 h 210"/>
                  <a:gd name="T70" fmla="*/ 1284 w 217"/>
                  <a:gd name="T71" fmla="*/ 381 h 210"/>
                  <a:gd name="T72" fmla="*/ 1181 w 217"/>
                  <a:gd name="T73" fmla="*/ 433 h 210"/>
                  <a:gd name="T74" fmla="*/ 1059 w 217"/>
                  <a:gd name="T75" fmla="*/ 469 h 210"/>
                  <a:gd name="T76" fmla="*/ 961 w 217"/>
                  <a:gd name="T77" fmla="*/ 531 h 210"/>
                  <a:gd name="T78" fmla="*/ 860 w 217"/>
                  <a:gd name="T79" fmla="*/ 596 h 210"/>
                  <a:gd name="T80" fmla="*/ 676 w 217"/>
                  <a:gd name="T81" fmla="*/ 794 h 210"/>
                  <a:gd name="T82" fmla="*/ 550 w 217"/>
                  <a:gd name="T83" fmla="*/ 1039 h 210"/>
                  <a:gd name="T84" fmla="*/ 476 w 217"/>
                  <a:gd name="T85" fmla="*/ 1343 h 210"/>
                  <a:gd name="T86" fmla="*/ 450 w 217"/>
                  <a:gd name="T87" fmla="*/ 1642 h 210"/>
                  <a:gd name="T88" fmla="*/ 450 w 217"/>
                  <a:gd name="T89" fmla="*/ 1974 h 210"/>
                  <a:gd name="T90" fmla="*/ 493 w 217"/>
                  <a:gd name="T91" fmla="*/ 2261 h 210"/>
                  <a:gd name="T92" fmla="*/ 531 w 217"/>
                  <a:gd name="T93" fmla="*/ 2525 h 210"/>
                  <a:gd name="T94" fmla="*/ 596 w 217"/>
                  <a:gd name="T95" fmla="*/ 273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11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396 w 182"/>
                  <a:gd name="T1" fmla="*/ 0 h 213"/>
                  <a:gd name="T2" fmla="*/ 1434 w 182"/>
                  <a:gd name="T3" fmla="*/ 27 h 213"/>
                  <a:gd name="T4" fmla="*/ 1514 w 182"/>
                  <a:gd name="T5" fmla="*/ 108 h 213"/>
                  <a:gd name="T6" fmla="*/ 1628 w 182"/>
                  <a:gd name="T7" fmla="*/ 243 h 213"/>
                  <a:gd name="T8" fmla="*/ 1758 w 182"/>
                  <a:gd name="T9" fmla="*/ 440 h 213"/>
                  <a:gd name="T10" fmla="*/ 1858 w 182"/>
                  <a:gd name="T11" fmla="*/ 684 h 213"/>
                  <a:gd name="T12" fmla="*/ 1925 w 182"/>
                  <a:gd name="T13" fmla="*/ 1008 h 213"/>
                  <a:gd name="T14" fmla="*/ 1925 w 182"/>
                  <a:gd name="T15" fmla="*/ 1391 h 213"/>
                  <a:gd name="T16" fmla="*/ 1844 w 182"/>
                  <a:gd name="T17" fmla="*/ 1842 h 213"/>
                  <a:gd name="T18" fmla="*/ 1799 w 182"/>
                  <a:gd name="T19" fmla="*/ 1968 h 213"/>
                  <a:gd name="T20" fmla="*/ 1743 w 182"/>
                  <a:gd name="T21" fmla="*/ 2072 h 213"/>
                  <a:gd name="T22" fmla="*/ 1683 w 182"/>
                  <a:gd name="T23" fmla="*/ 2185 h 213"/>
                  <a:gd name="T24" fmla="*/ 1602 w 182"/>
                  <a:gd name="T25" fmla="*/ 2285 h 213"/>
                  <a:gd name="T26" fmla="*/ 1494 w 182"/>
                  <a:gd name="T27" fmla="*/ 2380 h 213"/>
                  <a:gd name="T28" fmla="*/ 1405 w 182"/>
                  <a:gd name="T29" fmla="*/ 2452 h 213"/>
                  <a:gd name="T30" fmla="*/ 1310 w 182"/>
                  <a:gd name="T31" fmla="*/ 2522 h 213"/>
                  <a:gd name="T32" fmla="*/ 1175 w 182"/>
                  <a:gd name="T33" fmla="*/ 2578 h 213"/>
                  <a:gd name="T34" fmla="*/ 1052 w 182"/>
                  <a:gd name="T35" fmla="*/ 2606 h 213"/>
                  <a:gd name="T36" fmla="*/ 929 w 182"/>
                  <a:gd name="T37" fmla="*/ 2639 h 213"/>
                  <a:gd name="T38" fmla="*/ 786 w 182"/>
                  <a:gd name="T39" fmla="*/ 2664 h 213"/>
                  <a:gd name="T40" fmla="*/ 632 w 182"/>
                  <a:gd name="T41" fmla="*/ 2664 h 213"/>
                  <a:gd name="T42" fmla="*/ 468 w 182"/>
                  <a:gd name="T43" fmla="*/ 2639 h 213"/>
                  <a:gd name="T44" fmla="*/ 321 w 182"/>
                  <a:gd name="T45" fmla="*/ 2606 h 213"/>
                  <a:gd name="T46" fmla="*/ 150 w 182"/>
                  <a:gd name="T47" fmla="*/ 2549 h 213"/>
                  <a:gd name="T48" fmla="*/ 0 w 182"/>
                  <a:gd name="T49" fmla="*/ 2481 h 213"/>
                  <a:gd name="T50" fmla="*/ 143 w 182"/>
                  <a:gd name="T51" fmla="*/ 2578 h 213"/>
                  <a:gd name="T52" fmla="*/ 284 w 182"/>
                  <a:gd name="T53" fmla="*/ 2639 h 213"/>
                  <a:gd name="T54" fmla="*/ 428 w 182"/>
                  <a:gd name="T55" fmla="*/ 2705 h 213"/>
                  <a:gd name="T56" fmla="*/ 548 w 182"/>
                  <a:gd name="T57" fmla="*/ 2752 h 213"/>
                  <a:gd name="T58" fmla="*/ 674 w 182"/>
                  <a:gd name="T59" fmla="*/ 2791 h 213"/>
                  <a:gd name="T60" fmla="*/ 812 w 182"/>
                  <a:gd name="T61" fmla="*/ 2807 h 213"/>
                  <a:gd name="T62" fmla="*/ 930 w 182"/>
                  <a:gd name="T63" fmla="*/ 2812 h 213"/>
                  <a:gd name="T64" fmla="*/ 1057 w 182"/>
                  <a:gd name="T65" fmla="*/ 2812 h 213"/>
                  <a:gd name="T66" fmla="*/ 1169 w 182"/>
                  <a:gd name="T67" fmla="*/ 2807 h 213"/>
                  <a:gd name="T68" fmla="*/ 1281 w 182"/>
                  <a:gd name="T69" fmla="*/ 2781 h 213"/>
                  <a:gd name="T70" fmla="*/ 1378 w 182"/>
                  <a:gd name="T71" fmla="*/ 2752 h 213"/>
                  <a:gd name="T72" fmla="*/ 1481 w 182"/>
                  <a:gd name="T73" fmla="*/ 2724 h 213"/>
                  <a:gd name="T74" fmla="*/ 1575 w 182"/>
                  <a:gd name="T75" fmla="*/ 2690 h 213"/>
                  <a:gd name="T76" fmla="*/ 1663 w 182"/>
                  <a:gd name="T77" fmla="*/ 2630 h 213"/>
                  <a:gd name="T78" fmla="*/ 1743 w 182"/>
                  <a:gd name="T79" fmla="*/ 2578 h 213"/>
                  <a:gd name="T80" fmla="*/ 1817 w 182"/>
                  <a:gd name="T81" fmla="*/ 2522 h 213"/>
                  <a:gd name="T82" fmla="*/ 2023 w 182"/>
                  <a:gd name="T83" fmla="*/ 2324 h 213"/>
                  <a:gd name="T84" fmla="*/ 2165 w 182"/>
                  <a:gd name="T85" fmla="*/ 2129 h 213"/>
                  <a:gd name="T86" fmla="*/ 2249 w 182"/>
                  <a:gd name="T87" fmla="*/ 1903 h 213"/>
                  <a:gd name="T88" fmla="*/ 2295 w 182"/>
                  <a:gd name="T89" fmla="*/ 1696 h 213"/>
                  <a:gd name="T90" fmla="*/ 2323 w 182"/>
                  <a:gd name="T91" fmla="*/ 1472 h 213"/>
                  <a:gd name="T92" fmla="*/ 2323 w 182"/>
                  <a:gd name="T93" fmla="*/ 1252 h 213"/>
                  <a:gd name="T94" fmla="*/ 2334 w 182"/>
                  <a:gd name="T95" fmla="*/ 1045 h 213"/>
                  <a:gd name="T96" fmla="*/ 2211 w 182"/>
                  <a:gd name="T97" fmla="*/ 610 h 213"/>
                  <a:gd name="T98" fmla="*/ 2002 w 182"/>
                  <a:gd name="T99" fmla="*/ 272 h 213"/>
                  <a:gd name="T100" fmla="*/ 1928 w 182"/>
                  <a:gd name="T101" fmla="*/ 243 h 213"/>
                  <a:gd name="T102" fmla="*/ 1886 w 182"/>
                  <a:gd name="T103" fmla="*/ 202 h 213"/>
                  <a:gd name="T104" fmla="*/ 1817 w 182"/>
                  <a:gd name="T105" fmla="*/ 169 h 213"/>
                  <a:gd name="T106" fmla="*/ 1769 w 182"/>
                  <a:gd name="T107" fmla="*/ 145 h 213"/>
                  <a:gd name="T108" fmla="*/ 1691 w 182"/>
                  <a:gd name="T109" fmla="*/ 117 h 213"/>
                  <a:gd name="T110" fmla="*/ 1614 w 182"/>
                  <a:gd name="T111" fmla="*/ 81 h 213"/>
                  <a:gd name="T112" fmla="*/ 1522 w 182"/>
                  <a:gd name="T113" fmla="*/ 39 h 213"/>
                  <a:gd name="T114" fmla="*/ 139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11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0 w 128"/>
                  <a:gd name="T1" fmla="*/ 0 h 217"/>
                  <a:gd name="T2" fmla="*/ 11 w 128"/>
                  <a:gd name="T3" fmla="*/ 1 h 217"/>
                  <a:gd name="T4" fmla="*/ 12 w 128"/>
                  <a:gd name="T5" fmla="*/ 3 h 217"/>
                  <a:gd name="T6" fmla="*/ 13 w 128"/>
                  <a:gd name="T7" fmla="*/ 5 h 217"/>
                  <a:gd name="T8" fmla="*/ 14 w 128"/>
                  <a:gd name="T9" fmla="*/ 8 h 217"/>
                  <a:gd name="T10" fmla="*/ 14 w 128"/>
                  <a:gd name="T11" fmla="*/ 12 h 217"/>
                  <a:gd name="T12" fmla="*/ 12 w 128"/>
                  <a:gd name="T13" fmla="*/ 14 h 217"/>
                  <a:gd name="T14" fmla="*/ 10 w 128"/>
                  <a:gd name="T15" fmla="*/ 18 h 217"/>
                  <a:gd name="T16" fmla="*/ 7 w 128"/>
                  <a:gd name="T17" fmla="*/ 22 h 217"/>
                  <a:gd name="T18" fmla="*/ 5 w 128"/>
                  <a:gd name="T19" fmla="*/ 21 h 217"/>
                  <a:gd name="T20" fmla="*/ 4 w 128"/>
                  <a:gd name="T21" fmla="*/ 21 h 217"/>
                  <a:gd name="T22" fmla="*/ 3 w 128"/>
                  <a:gd name="T23" fmla="*/ 21 h 217"/>
                  <a:gd name="T24" fmla="*/ 2 w 128"/>
                  <a:gd name="T25" fmla="*/ 20 h 217"/>
                  <a:gd name="T26" fmla="*/ 1 w 128"/>
                  <a:gd name="T27" fmla="*/ 19 h 217"/>
                  <a:gd name="T28" fmla="*/ 1 w 128"/>
                  <a:gd name="T29" fmla="*/ 19 h 217"/>
                  <a:gd name="T30" fmla="*/ 0 w 128"/>
                  <a:gd name="T31" fmla="*/ 18 h 217"/>
                  <a:gd name="T32" fmla="*/ 1 w 128"/>
                  <a:gd name="T33" fmla="*/ 17 h 217"/>
                  <a:gd name="T34" fmla="*/ 1 w 128"/>
                  <a:gd name="T35" fmla="*/ 17 h 217"/>
                  <a:gd name="T36" fmla="*/ 3 w 128"/>
                  <a:gd name="T37" fmla="*/ 16 h 217"/>
                  <a:gd name="T38" fmla="*/ 5 w 128"/>
                  <a:gd name="T39" fmla="*/ 15 h 217"/>
                  <a:gd name="T40" fmla="*/ 7 w 128"/>
                  <a:gd name="T41" fmla="*/ 14 h 217"/>
                  <a:gd name="T42" fmla="*/ 9 w 128"/>
                  <a:gd name="T43" fmla="*/ 12 h 217"/>
                  <a:gd name="T44" fmla="*/ 9 w 128"/>
                  <a:gd name="T45" fmla="*/ 9 h 217"/>
                  <a:gd name="T46" fmla="*/ 11 w 128"/>
                  <a:gd name="T47" fmla="*/ 4 h 217"/>
                  <a:gd name="T48" fmla="*/ 10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11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8 w 117"/>
                  <a:gd name="T1" fmla="*/ 0 h 132"/>
                  <a:gd name="T2" fmla="*/ 0 w 117"/>
                  <a:gd name="T3" fmla="*/ 2 h 132"/>
                  <a:gd name="T4" fmla="*/ 1 w 117"/>
                  <a:gd name="T5" fmla="*/ 2 h 132"/>
                  <a:gd name="T6" fmla="*/ 1 w 117"/>
                  <a:gd name="T7" fmla="*/ 3 h 132"/>
                  <a:gd name="T8" fmla="*/ 3 w 117"/>
                  <a:gd name="T9" fmla="*/ 3 h 132"/>
                  <a:gd name="T10" fmla="*/ 5 w 117"/>
                  <a:gd name="T11" fmla="*/ 4 h 132"/>
                  <a:gd name="T12" fmla="*/ 7 w 117"/>
                  <a:gd name="T13" fmla="*/ 6 h 132"/>
                  <a:gd name="T14" fmla="*/ 9 w 117"/>
                  <a:gd name="T15" fmla="*/ 6 h 132"/>
                  <a:gd name="T16" fmla="*/ 11 w 117"/>
                  <a:gd name="T17" fmla="*/ 9 h 132"/>
                  <a:gd name="T18" fmla="*/ 12 w 117"/>
                  <a:gd name="T19" fmla="*/ 11 h 132"/>
                  <a:gd name="T20" fmla="*/ 12 w 117"/>
                  <a:gd name="T21" fmla="*/ 11 h 132"/>
                  <a:gd name="T22" fmla="*/ 12 w 117"/>
                  <a:gd name="T23" fmla="*/ 9 h 132"/>
                  <a:gd name="T24" fmla="*/ 12 w 117"/>
                  <a:gd name="T25" fmla="*/ 8 h 132"/>
                  <a:gd name="T26" fmla="*/ 11 w 117"/>
                  <a:gd name="T27" fmla="*/ 6 h 132"/>
                  <a:gd name="T28" fmla="*/ 9 w 117"/>
                  <a:gd name="T29" fmla="*/ 5 h 132"/>
                  <a:gd name="T30" fmla="*/ 9 w 117"/>
                  <a:gd name="T31" fmla="*/ 4 h 132"/>
                  <a:gd name="T32" fmla="*/ 7 w 117"/>
                  <a:gd name="T33" fmla="*/ 3 h 132"/>
                  <a:gd name="T34" fmla="*/ 7 w 117"/>
                  <a:gd name="T35" fmla="*/ 3 h 132"/>
                  <a:gd name="T36" fmla="*/ 7 w 117"/>
                  <a:gd name="T37" fmla="*/ 3 h 132"/>
                  <a:gd name="T38" fmla="*/ 9 w 117"/>
                  <a:gd name="T39" fmla="*/ 3 h 132"/>
                  <a:gd name="T40" fmla="*/ 9 w 117"/>
                  <a:gd name="T41" fmla="*/ 2 h 132"/>
                  <a:gd name="T42" fmla="*/ 11 w 117"/>
                  <a:gd name="T43" fmla="*/ 2 h 132"/>
                  <a:gd name="T44" fmla="*/ 11 w 117"/>
                  <a:gd name="T45" fmla="*/ 2 h 132"/>
                  <a:gd name="T46" fmla="*/ 12 w 117"/>
                  <a:gd name="T47" fmla="*/ 2 h 132"/>
                  <a:gd name="T48" fmla="*/ 12 w 117"/>
                  <a:gd name="T49" fmla="*/ 2 h 132"/>
                  <a:gd name="T50" fmla="*/ 12 w 117"/>
                  <a:gd name="T51" fmla="*/ 2 h 132"/>
                  <a:gd name="T52" fmla="*/ 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11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3 w 29"/>
                  <a:gd name="T1" fmla="*/ 0 h 77"/>
                  <a:gd name="T2" fmla="*/ 3 w 29"/>
                  <a:gd name="T3" fmla="*/ 0 h 77"/>
                  <a:gd name="T4" fmla="*/ 2 w 29"/>
                  <a:gd name="T5" fmla="*/ 1 h 77"/>
                  <a:gd name="T6" fmla="*/ 1 w 29"/>
                  <a:gd name="T7" fmla="*/ 1 h 77"/>
                  <a:gd name="T8" fmla="*/ 1 w 29"/>
                  <a:gd name="T9" fmla="*/ 2 h 77"/>
                  <a:gd name="T10" fmla="*/ 1 w 29"/>
                  <a:gd name="T11" fmla="*/ 3 h 77"/>
                  <a:gd name="T12" fmla="*/ 0 w 29"/>
                  <a:gd name="T13" fmla="*/ 4 h 77"/>
                  <a:gd name="T14" fmla="*/ 1 w 29"/>
                  <a:gd name="T15" fmla="*/ 6 h 77"/>
                  <a:gd name="T16" fmla="*/ 1 w 29"/>
                  <a:gd name="T17" fmla="*/ 7 h 77"/>
                  <a:gd name="T18" fmla="*/ 1 w 29"/>
                  <a:gd name="T19" fmla="*/ 5 h 77"/>
                  <a:gd name="T20" fmla="*/ 2 w 29"/>
                  <a:gd name="T21" fmla="*/ 4 h 77"/>
                  <a:gd name="T22" fmla="*/ 3 w 29"/>
                  <a:gd name="T23" fmla="*/ 2 h 77"/>
                  <a:gd name="T24" fmla="*/ 3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grpSp>
            <p:nvGrpSpPr>
              <p:cNvPr id="311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11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3 h 564"/>
                    <a:gd name="T2" fmla="*/ 1 w 207"/>
                    <a:gd name="T3" fmla="*/ 6 h 564"/>
                    <a:gd name="T4" fmla="*/ 1 w 207"/>
                    <a:gd name="T5" fmla="*/ 8 h 564"/>
                    <a:gd name="T6" fmla="*/ 0 w 207"/>
                    <a:gd name="T7" fmla="*/ 9 h 564"/>
                    <a:gd name="T8" fmla="*/ 0 w 207"/>
                    <a:gd name="T9" fmla="*/ 12 h 564"/>
                    <a:gd name="T10" fmla="*/ 1 w 207"/>
                    <a:gd name="T11" fmla="*/ 13 h 564"/>
                    <a:gd name="T12" fmla="*/ 1 w 207"/>
                    <a:gd name="T13" fmla="*/ 16 h 564"/>
                    <a:gd name="T14" fmla="*/ 1 w 207"/>
                    <a:gd name="T15" fmla="*/ 19 h 564"/>
                    <a:gd name="T16" fmla="*/ 2 w 207"/>
                    <a:gd name="T17" fmla="*/ 22 h 564"/>
                    <a:gd name="T18" fmla="*/ 3 w 207"/>
                    <a:gd name="T19" fmla="*/ 25 h 564"/>
                    <a:gd name="T20" fmla="*/ 5 w 207"/>
                    <a:gd name="T21" fmla="*/ 27 h 564"/>
                    <a:gd name="T22" fmla="*/ 6 w 207"/>
                    <a:gd name="T23" fmla="*/ 30 h 564"/>
                    <a:gd name="T24" fmla="*/ 8 w 207"/>
                    <a:gd name="T25" fmla="*/ 34 h 564"/>
                    <a:gd name="T26" fmla="*/ 10 w 207"/>
                    <a:gd name="T27" fmla="*/ 37 h 564"/>
                    <a:gd name="T28" fmla="*/ 12 w 207"/>
                    <a:gd name="T29" fmla="*/ 39 h 564"/>
                    <a:gd name="T30" fmla="*/ 13 w 207"/>
                    <a:gd name="T31" fmla="*/ 41 h 564"/>
                    <a:gd name="T32" fmla="*/ 15 w 207"/>
                    <a:gd name="T33" fmla="*/ 43 h 564"/>
                    <a:gd name="T34" fmla="*/ 12 w 207"/>
                    <a:gd name="T35" fmla="*/ 38 h 564"/>
                    <a:gd name="T36" fmla="*/ 10 w 207"/>
                    <a:gd name="T37" fmla="*/ 34 h 564"/>
                    <a:gd name="T38" fmla="*/ 8 w 207"/>
                    <a:gd name="T39" fmla="*/ 30 h 564"/>
                    <a:gd name="T40" fmla="*/ 6 w 207"/>
                    <a:gd name="T41" fmla="*/ 28 h 564"/>
                    <a:gd name="T42" fmla="*/ 6 w 207"/>
                    <a:gd name="T43" fmla="*/ 26 h 564"/>
                    <a:gd name="T44" fmla="*/ 5 w 207"/>
                    <a:gd name="T45" fmla="*/ 24 h 564"/>
                    <a:gd name="T46" fmla="*/ 5 w 207"/>
                    <a:gd name="T47" fmla="*/ 21 h 564"/>
                    <a:gd name="T48" fmla="*/ 4 w 207"/>
                    <a:gd name="T49" fmla="*/ 19 h 564"/>
                    <a:gd name="T50" fmla="*/ 3 w 207"/>
                    <a:gd name="T51" fmla="*/ 16 h 564"/>
                    <a:gd name="T52" fmla="*/ 3 w 207"/>
                    <a:gd name="T53" fmla="*/ 10 h 564"/>
                    <a:gd name="T54" fmla="*/ 3 w 207"/>
                    <a:gd name="T55" fmla="*/ 6 h 564"/>
                    <a:gd name="T56" fmla="*/ 4 w 207"/>
                    <a:gd name="T57" fmla="*/ 0 h 564"/>
                    <a:gd name="T58" fmla="*/ 1 w 207"/>
                    <a:gd name="T59" fmla="*/ 3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6699"/>
                    </a:solidFill>
                    <a:latin typeface="Arial" charset="0"/>
                  </a:endParaRPr>
                </a:p>
              </p:txBody>
            </p:sp>
            <p:sp>
              <p:nvSpPr>
                <p:cNvPr id="311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4 h 232"/>
                    <a:gd name="T4" fmla="*/ 2 w 47"/>
                    <a:gd name="T5" fmla="*/ 8 h 232"/>
                    <a:gd name="T6" fmla="*/ 2 w 47"/>
                    <a:gd name="T7" fmla="*/ 12 h 232"/>
                    <a:gd name="T8" fmla="*/ 1 w 47"/>
                    <a:gd name="T9" fmla="*/ 17 h 232"/>
                    <a:gd name="T10" fmla="*/ 4 w 47"/>
                    <a:gd name="T11" fmla="*/ 16 h 232"/>
                    <a:gd name="T12" fmla="*/ 4 w 47"/>
                    <a:gd name="T13" fmla="*/ 13 h 232"/>
                    <a:gd name="T14" fmla="*/ 4 w 47"/>
                    <a:gd name="T15" fmla="*/ 10 h 232"/>
                    <a:gd name="T16" fmla="*/ 4 w 47"/>
                    <a:gd name="T17" fmla="*/ 8 h 232"/>
                    <a:gd name="T18" fmla="*/ 4 w 47"/>
                    <a:gd name="T19" fmla="*/ 6 h 232"/>
                    <a:gd name="T20" fmla="*/ 3 w 47"/>
                    <a:gd name="T21" fmla="*/ 4 h 232"/>
                    <a:gd name="T22" fmla="*/ 3 w 47"/>
                    <a:gd name="T23" fmla="*/ 3 h 232"/>
                    <a:gd name="T24" fmla="*/ 2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6699"/>
                    </a:solidFill>
                    <a:latin typeface="Arial" charset="0"/>
                  </a:endParaRPr>
                </a:p>
              </p:txBody>
            </p:sp>
            <p:sp>
              <p:nvSpPr>
                <p:cNvPr id="311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2" y="1723"/>
                  <a:ext cx="60" cy="28"/>
                </a:xfrm>
                <a:custGeom>
                  <a:avLst/>
                  <a:gdLst>
                    <a:gd name="T0" fmla="*/ 6 w 87"/>
                    <a:gd name="T1" fmla="*/ 2 h 40"/>
                    <a:gd name="T2" fmla="*/ 6 w 87"/>
                    <a:gd name="T3" fmla="*/ 1 h 40"/>
                    <a:gd name="T4" fmla="*/ 5 w 87"/>
                    <a:gd name="T5" fmla="*/ 1 h 40"/>
                    <a:gd name="T6" fmla="*/ 4 w 87"/>
                    <a:gd name="T7" fmla="*/ 1 h 40"/>
                    <a:gd name="T8" fmla="*/ 3 w 87"/>
                    <a:gd name="T9" fmla="*/ 1 h 40"/>
                    <a:gd name="T10" fmla="*/ 3 w 87"/>
                    <a:gd name="T11" fmla="*/ 1 h 40"/>
                    <a:gd name="T12" fmla="*/ 2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3 w 87"/>
                    <a:gd name="T25" fmla="*/ 1 h 40"/>
                    <a:gd name="T26" fmla="*/ 3 w 87"/>
                    <a:gd name="T27" fmla="*/ 2 h 40"/>
                    <a:gd name="T28" fmla="*/ 4 w 87"/>
                    <a:gd name="T29" fmla="*/ 2 h 40"/>
                    <a:gd name="T30" fmla="*/ 5 w 87"/>
                    <a:gd name="T31" fmla="*/ 3 h 40"/>
                    <a:gd name="T32" fmla="*/ 6 w 87"/>
                    <a:gd name="T33" fmla="*/ 4 h 40"/>
                    <a:gd name="T34" fmla="*/ 6 w 87"/>
                    <a:gd name="T35" fmla="*/ 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006699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308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107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108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10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308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1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1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1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308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10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10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10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308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308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8 w 109"/>
                <a:gd name="T3" fmla="*/ 1 h 156"/>
                <a:gd name="T4" fmla="*/ 70 w 109"/>
                <a:gd name="T5" fmla="*/ 5 h 156"/>
                <a:gd name="T6" fmla="*/ 140 w 109"/>
                <a:gd name="T7" fmla="*/ 19 h 156"/>
                <a:gd name="T8" fmla="*/ 222 w 109"/>
                <a:gd name="T9" fmla="*/ 39 h 156"/>
                <a:gd name="T10" fmla="*/ 297 w 109"/>
                <a:gd name="T11" fmla="*/ 71 h 156"/>
                <a:gd name="T12" fmla="*/ 366 w 109"/>
                <a:gd name="T13" fmla="*/ 115 h 156"/>
                <a:gd name="T14" fmla="*/ 409 w 109"/>
                <a:gd name="T15" fmla="*/ 174 h 156"/>
                <a:gd name="T16" fmla="*/ 418 w 109"/>
                <a:gd name="T17" fmla="*/ 254 h 156"/>
                <a:gd name="T18" fmla="*/ 398 w 109"/>
                <a:gd name="T19" fmla="*/ 254 h 156"/>
                <a:gd name="T20" fmla="*/ 378 w 109"/>
                <a:gd name="T21" fmla="*/ 254 h 156"/>
                <a:gd name="T22" fmla="*/ 356 w 109"/>
                <a:gd name="T23" fmla="*/ 254 h 156"/>
                <a:gd name="T24" fmla="*/ 329 w 109"/>
                <a:gd name="T25" fmla="*/ 247 h 156"/>
                <a:gd name="T26" fmla="*/ 310 w 109"/>
                <a:gd name="T27" fmla="*/ 246 h 156"/>
                <a:gd name="T28" fmla="*/ 285 w 109"/>
                <a:gd name="T29" fmla="*/ 242 h 156"/>
                <a:gd name="T30" fmla="*/ 252 w 109"/>
                <a:gd name="T31" fmla="*/ 233 h 156"/>
                <a:gd name="T32" fmla="*/ 222 w 109"/>
                <a:gd name="T33" fmla="*/ 225 h 156"/>
                <a:gd name="T34" fmla="*/ 202 w 109"/>
                <a:gd name="T35" fmla="*/ 204 h 156"/>
                <a:gd name="T36" fmla="*/ 202 w 109"/>
                <a:gd name="T37" fmla="*/ 179 h 156"/>
                <a:gd name="T38" fmla="*/ 213 w 109"/>
                <a:gd name="T39" fmla="*/ 155 h 156"/>
                <a:gd name="T40" fmla="*/ 224 w 109"/>
                <a:gd name="T41" fmla="*/ 128 h 156"/>
                <a:gd name="T42" fmla="*/ 213 w 109"/>
                <a:gd name="T43" fmla="*/ 100 h 156"/>
                <a:gd name="T44" fmla="*/ 183 w 109"/>
                <a:gd name="T45" fmla="*/ 69 h 156"/>
                <a:gd name="T46" fmla="*/ 120 w 109"/>
                <a:gd name="T47" fmla="*/ 3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308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4 w 54"/>
                <a:gd name="T5" fmla="*/ 3 h 40"/>
                <a:gd name="T6" fmla="*/ 53 w 54"/>
                <a:gd name="T7" fmla="*/ 15 h 40"/>
                <a:gd name="T8" fmla="*/ 88 w 54"/>
                <a:gd name="T9" fmla="*/ 19 h 40"/>
                <a:gd name="T10" fmla="*/ 119 w 54"/>
                <a:gd name="T11" fmla="*/ 24 h 40"/>
                <a:gd name="T12" fmla="*/ 150 w 54"/>
                <a:gd name="T13" fmla="*/ 28 h 40"/>
                <a:gd name="T14" fmla="*/ 183 w 54"/>
                <a:gd name="T15" fmla="*/ 30 h 40"/>
                <a:gd name="T16" fmla="*/ 221 w 54"/>
                <a:gd name="T17" fmla="*/ 26 h 40"/>
                <a:gd name="T18" fmla="*/ 216 w 54"/>
                <a:gd name="T19" fmla="*/ 41 h 40"/>
                <a:gd name="T20" fmla="*/ 204 w 54"/>
                <a:gd name="T21" fmla="*/ 55 h 40"/>
                <a:gd name="T22" fmla="*/ 181 w 54"/>
                <a:gd name="T23" fmla="*/ 63 h 40"/>
                <a:gd name="T24" fmla="*/ 149 w 54"/>
                <a:gd name="T25" fmla="*/ 66 h 40"/>
                <a:gd name="T26" fmla="*/ 114 w 54"/>
                <a:gd name="T27" fmla="*/ 65 h 40"/>
                <a:gd name="T28" fmla="*/ 76 w 54"/>
                <a:gd name="T29" fmla="*/ 53 h 40"/>
                <a:gd name="T30" fmla="*/ 40 w 54"/>
                <a:gd name="T31" fmla="*/ 3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309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309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309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309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309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2 h 237"/>
                <a:gd name="T4" fmla="*/ 21 w 257"/>
                <a:gd name="T5" fmla="*/ 64 h 237"/>
                <a:gd name="T6" fmla="*/ 48 w 257"/>
                <a:gd name="T7" fmla="*/ 96 h 237"/>
                <a:gd name="T8" fmla="*/ 86 w 257"/>
                <a:gd name="T9" fmla="*/ 124 h 237"/>
                <a:gd name="T10" fmla="*/ 139 w 257"/>
                <a:gd name="T11" fmla="*/ 150 h 237"/>
                <a:gd name="T12" fmla="*/ 206 w 257"/>
                <a:gd name="T13" fmla="*/ 178 h 237"/>
                <a:gd name="T14" fmla="*/ 292 w 257"/>
                <a:gd name="T15" fmla="*/ 203 h 237"/>
                <a:gd name="T16" fmla="*/ 391 w 257"/>
                <a:gd name="T17" fmla="*/ 224 h 237"/>
                <a:gd name="T18" fmla="*/ 518 w 257"/>
                <a:gd name="T19" fmla="*/ 245 h 237"/>
                <a:gd name="T20" fmla="*/ 661 w 257"/>
                <a:gd name="T21" fmla="*/ 262 h 237"/>
                <a:gd name="T22" fmla="*/ 815 w 257"/>
                <a:gd name="T23" fmla="*/ 276 h 237"/>
                <a:gd name="T24" fmla="*/ 1005 w 257"/>
                <a:gd name="T25" fmla="*/ 288 h 237"/>
                <a:gd name="T26" fmla="*/ 1211 w 257"/>
                <a:gd name="T27" fmla="*/ 295 h 237"/>
                <a:gd name="T28" fmla="*/ 1448 w 257"/>
                <a:gd name="T29" fmla="*/ 299 h 237"/>
                <a:gd name="T30" fmla="*/ 1692 w 257"/>
                <a:gd name="T31" fmla="*/ 298 h 237"/>
                <a:gd name="T32" fmla="*/ 1978 w 257"/>
                <a:gd name="T33" fmla="*/ 293 h 237"/>
                <a:gd name="T34" fmla="*/ 1727 w 257"/>
                <a:gd name="T35" fmla="*/ 286 h 237"/>
                <a:gd name="T36" fmla="*/ 1499 w 257"/>
                <a:gd name="T37" fmla="*/ 277 h 237"/>
                <a:gd name="T38" fmla="*/ 1309 w 257"/>
                <a:gd name="T39" fmla="*/ 267 h 237"/>
                <a:gd name="T40" fmla="*/ 1139 w 257"/>
                <a:gd name="T41" fmla="*/ 257 h 237"/>
                <a:gd name="T42" fmla="*/ 985 w 257"/>
                <a:gd name="T43" fmla="*/ 244 h 237"/>
                <a:gd name="T44" fmla="*/ 863 w 257"/>
                <a:gd name="T45" fmla="*/ 229 h 237"/>
                <a:gd name="T46" fmla="*/ 750 w 257"/>
                <a:gd name="T47" fmla="*/ 214 h 237"/>
                <a:gd name="T48" fmla="*/ 645 w 257"/>
                <a:gd name="T49" fmla="*/ 195 h 237"/>
                <a:gd name="T50" fmla="*/ 550 w 257"/>
                <a:gd name="T51" fmla="*/ 178 h 237"/>
                <a:gd name="T52" fmla="*/ 472 w 257"/>
                <a:gd name="T53" fmla="*/ 157 h 237"/>
                <a:gd name="T54" fmla="*/ 406 w 257"/>
                <a:gd name="T55" fmla="*/ 135 h 237"/>
                <a:gd name="T56" fmla="*/ 333 w 257"/>
                <a:gd name="T57" fmla="*/ 110 h 237"/>
                <a:gd name="T58" fmla="*/ 254 w 257"/>
                <a:gd name="T59" fmla="*/ 87 h 237"/>
                <a:gd name="T60" fmla="*/ 178 w 257"/>
                <a:gd name="T61" fmla="*/ 61 h 237"/>
                <a:gd name="T62" fmla="*/ 90 w 257"/>
                <a:gd name="T63" fmla="*/ 31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309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622 w 124"/>
                <a:gd name="T1" fmla="*/ 0 h 110"/>
                <a:gd name="T2" fmla="*/ 995 w 124"/>
                <a:gd name="T3" fmla="*/ 147 h 110"/>
                <a:gd name="T4" fmla="*/ 967 w 124"/>
                <a:gd name="T5" fmla="*/ 146 h 110"/>
                <a:gd name="T6" fmla="*/ 859 w 124"/>
                <a:gd name="T7" fmla="*/ 143 h 110"/>
                <a:gd name="T8" fmla="*/ 718 w 124"/>
                <a:gd name="T9" fmla="*/ 139 h 110"/>
                <a:gd name="T10" fmla="*/ 549 w 124"/>
                <a:gd name="T11" fmla="*/ 136 h 110"/>
                <a:gd name="T12" fmla="*/ 361 w 124"/>
                <a:gd name="T13" fmla="*/ 133 h 110"/>
                <a:gd name="T14" fmla="*/ 205 w 124"/>
                <a:gd name="T15" fmla="*/ 134 h 110"/>
                <a:gd name="T16" fmla="*/ 73 w 124"/>
                <a:gd name="T17" fmla="*/ 140 h 110"/>
                <a:gd name="T18" fmla="*/ 0 w 124"/>
                <a:gd name="T19" fmla="*/ 150 h 110"/>
                <a:gd name="T20" fmla="*/ 30 w 124"/>
                <a:gd name="T21" fmla="*/ 134 h 110"/>
                <a:gd name="T22" fmla="*/ 65 w 124"/>
                <a:gd name="T23" fmla="*/ 121 h 110"/>
                <a:gd name="T24" fmla="*/ 132 w 124"/>
                <a:gd name="T25" fmla="*/ 112 h 110"/>
                <a:gd name="T26" fmla="*/ 205 w 124"/>
                <a:gd name="T27" fmla="*/ 104 h 110"/>
                <a:gd name="T28" fmla="*/ 290 w 124"/>
                <a:gd name="T29" fmla="*/ 98 h 110"/>
                <a:gd name="T30" fmla="*/ 376 w 124"/>
                <a:gd name="T31" fmla="*/ 97 h 110"/>
                <a:gd name="T32" fmla="*/ 471 w 124"/>
                <a:gd name="T33" fmla="*/ 97 h 110"/>
                <a:gd name="T34" fmla="*/ 579 w 124"/>
                <a:gd name="T35" fmla="*/ 101 h 110"/>
                <a:gd name="T36" fmla="*/ 586 w 124"/>
                <a:gd name="T37" fmla="*/ 97 h 110"/>
                <a:gd name="T38" fmla="*/ 563 w 124"/>
                <a:gd name="T39" fmla="*/ 77 h 110"/>
                <a:gd name="T40" fmla="*/ 537 w 124"/>
                <a:gd name="T41" fmla="*/ 52 h 110"/>
                <a:gd name="T42" fmla="*/ 527 w 124"/>
                <a:gd name="T43" fmla="*/ 41 h 110"/>
                <a:gd name="T44" fmla="*/ 506 w 124"/>
                <a:gd name="T45" fmla="*/ 41 h 110"/>
                <a:gd name="T46" fmla="*/ 486 w 124"/>
                <a:gd name="T47" fmla="*/ 39 h 110"/>
                <a:gd name="T48" fmla="*/ 471 w 124"/>
                <a:gd name="T49" fmla="*/ 33 h 110"/>
                <a:gd name="T50" fmla="*/ 462 w 124"/>
                <a:gd name="T51" fmla="*/ 30 h 110"/>
                <a:gd name="T52" fmla="*/ 462 w 124"/>
                <a:gd name="T53" fmla="*/ 26 h 110"/>
                <a:gd name="T54" fmla="*/ 471 w 124"/>
                <a:gd name="T55" fmla="*/ 21 h 110"/>
                <a:gd name="T56" fmla="*/ 533 w 124"/>
                <a:gd name="T57" fmla="*/ 8 h 110"/>
                <a:gd name="T58" fmla="*/ 62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309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40 w 109"/>
                <a:gd name="T3" fmla="*/ 1 h 156"/>
                <a:gd name="T4" fmla="*/ 142 w 109"/>
                <a:gd name="T5" fmla="*/ 5 h 156"/>
                <a:gd name="T6" fmla="*/ 297 w 109"/>
                <a:gd name="T7" fmla="*/ 12 h 156"/>
                <a:gd name="T8" fmla="*/ 471 w 109"/>
                <a:gd name="T9" fmla="*/ 31 h 156"/>
                <a:gd name="T10" fmla="*/ 635 w 109"/>
                <a:gd name="T11" fmla="*/ 51 h 156"/>
                <a:gd name="T12" fmla="*/ 778 w 109"/>
                <a:gd name="T13" fmla="*/ 85 h 156"/>
                <a:gd name="T14" fmla="*/ 866 w 109"/>
                <a:gd name="T15" fmla="*/ 129 h 156"/>
                <a:gd name="T16" fmla="*/ 883 w 109"/>
                <a:gd name="T17" fmla="*/ 186 h 156"/>
                <a:gd name="T18" fmla="*/ 856 w 109"/>
                <a:gd name="T19" fmla="*/ 186 h 156"/>
                <a:gd name="T20" fmla="*/ 808 w 109"/>
                <a:gd name="T21" fmla="*/ 186 h 156"/>
                <a:gd name="T22" fmla="*/ 753 w 109"/>
                <a:gd name="T23" fmla="*/ 186 h 156"/>
                <a:gd name="T24" fmla="*/ 704 w 109"/>
                <a:gd name="T25" fmla="*/ 183 h 156"/>
                <a:gd name="T26" fmla="*/ 655 w 109"/>
                <a:gd name="T27" fmla="*/ 182 h 156"/>
                <a:gd name="T28" fmla="*/ 600 w 109"/>
                <a:gd name="T29" fmla="*/ 178 h 156"/>
                <a:gd name="T30" fmla="*/ 534 w 109"/>
                <a:gd name="T31" fmla="*/ 173 h 156"/>
                <a:gd name="T32" fmla="*/ 471 w 109"/>
                <a:gd name="T33" fmla="*/ 167 h 156"/>
                <a:gd name="T34" fmla="*/ 428 w 109"/>
                <a:gd name="T35" fmla="*/ 150 h 156"/>
                <a:gd name="T36" fmla="*/ 428 w 109"/>
                <a:gd name="T37" fmla="*/ 132 h 156"/>
                <a:gd name="T38" fmla="*/ 457 w 109"/>
                <a:gd name="T39" fmla="*/ 116 h 156"/>
                <a:gd name="T40" fmla="*/ 484 w 109"/>
                <a:gd name="T41" fmla="*/ 94 h 156"/>
                <a:gd name="T42" fmla="*/ 457 w 109"/>
                <a:gd name="T43" fmla="*/ 76 h 156"/>
                <a:gd name="T44" fmla="*/ 392 w 109"/>
                <a:gd name="T45" fmla="*/ 50 h 156"/>
                <a:gd name="T46" fmla="*/ 255 w 109"/>
                <a:gd name="T47" fmla="*/ 30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309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255 w 46"/>
                <a:gd name="T1" fmla="*/ 0 h 94"/>
                <a:gd name="T2" fmla="*/ 162 w 46"/>
                <a:gd name="T3" fmla="*/ 45 h 94"/>
                <a:gd name="T4" fmla="*/ 120 w 46"/>
                <a:gd name="T5" fmla="*/ 76 h 94"/>
                <a:gd name="T6" fmla="*/ 89 w 46"/>
                <a:gd name="T7" fmla="*/ 100 h 94"/>
                <a:gd name="T8" fmla="*/ 0 w 46"/>
                <a:gd name="T9" fmla="*/ 116 h 94"/>
                <a:gd name="T10" fmla="*/ 98 w 46"/>
                <a:gd name="T11" fmla="*/ 109 h 94"/>
                <a:gd name="T12" fmla="*/ 189 w 46"/>
                <a:gd name="T13" fmla="*/ 101 h 94"/>
                <a:gd name="T14" fmla="*/ 257 w 46"/>
                <a:gd name="T15" fmla="*/ 85 h 94"/>
                <a:gd name="T16" fmla="*/ 323 w 46"/>
                <a:gd name="T17" fmla="*/ 71 h 94"/>
                <a:gd name="T18" fmla="*/ 367 w 46"/>
                <a:gd name="T19" fmla="*/ 55 h 94"/>
                <a:gd name="T20" fmla="*/ 372 w 46"/>
                <a:gd name="T21" fmla="*/ 37 h 94"/>
                <a:gd name="T22" fmla="*/ 344 w 46"/>
                <a:gd name="T23" fmla="*/ 15 h 94"/>
                <a:gd name="T24" fmla="*/ 25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309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48 w 54"/>
                <a:gd name="T5" fmla="*/ 3 h 40"/>
                <a:gd name="T6" fmla="*/ 97 w 54"/>
                <a:gd name="T7" fmla="*/ 8 h 40"/>
                <a:gd name="T8" fmla="*/ 155 w 54"/>
                <a:gd name="T9" fmla="*/ 12 h 40"/>
                <a:gd name="T10" fmla="*/ 219 w 54"/>
                <a:gd name="T11" fmla="*/ 15 h 40"/>
                <a:gd name="T12" fmla="*/ 287 w 54"/>
                <a:gd name="T13" fmla="*/ 17 h 40"/>
                <a:gd name="T14" fmla="*/ 341 w 54"/>
                <a:gd name="T15" fmla="*/ 18 h 40"/>
                <a:gd name="T16" fmla="*/ 405 w 54"/>
                <a:gd name="T17" fmla="*/ 16 h 40"/>
                <a:gd name="T18" fmla="*/ 400 w 54"/>
                <a:gd name="T19" fmla="*/ 32 h 40"/>
                <a:gd name="T20" fmla="*/ 377 w 54"/>
                <a:gd name="T21" fmla="*/ 40 h 40"/>
                <a:gd name="T22" fmla="*/ 332 w 54"/>
                <a:gd name="T23" fmla="*/ 45 h 40"/>
                <a:gd name="T24" fmla="*/ 276 w 54"/>
                <a:gd name="T25" fmla="*/ 47 h 40"/>
                <a:gd name="T26" fmla="*/ 207 w 54"/>
                <a:gd name="T27" fmla="*/ 46 h 40"/>
                <a:gd name="T28" fmla="*/ 140 w 54"/>
                <a:gd name="T29" fmla="*/ 39 h 40"/>
                <a:gd name="T30" fmla="*/ 73 w 54"/>
                <a:gd name="T31" fmla="*/ 27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309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310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32 w 596"/>
                <a:gd name="T1" fmla="*/ 454 h 666"/>
                <a:gd name="T2" fmla="*/ 49 w 596"/>
                <a:gd name="T3" fmla="*/ 420 h 666"/>
                <a:gd name="T4" fmla="*/ 0 w 596"/>
                <a:gd name="T5" fmla="*/ 355 h 666"/>
                <a:gd name="T6" fmla="*/ 30 w 596"/>
                <a:gd name="T7" fmla="*/ 274 h 666"/>
                <a:gd name="T8" fmla="*/ 205 w 596"/>
                <a:gd name="T9" fmla="*/ 186 h 666"/>
                <a:gd name="T10" fmla="*/ 560 w 596"/>
                <a:gd name="T11" fmla="*/ 105 h 666"/>
                <a:gd name="T12" fmla="*/ 1156 w 596"/>
                <a:gd name="T13" fmla="*/ 38 h 666"/>
                <a:gd name="T14" fmla="*/ 2006 w 596"/>
                <a:gd name="T15" fmla="*/ 2 h 666"/>
                <a:gd name="T16" fmla="*/ 3093 w 596"/>
                <a:gd name="T17" fmla="*/ 9 h 666"/>
                <a:gd name="T18" fmla="*/ 3935 w 596"/>
                <a:gd name="T19" fmla="*/ 82 h 666"/>
                <a:gd name="T20" fmla="*/ 4504 w 596"/>
                <a:gd name="T21" fmla="*/ 203 h 666"/>
                <a:gd name="T22" fmla="*/ 4802 w 596"/>
                <a:gd name="T23" fmla="*/ 350 h 666"/>
                <a:gd name="T24" fmla="*/ 4839 w 596"/>
                <a:gd name="T25" fmla="*/ 503 h 666"/>
                <a:gd name="T26" fmla="*/ 4605 w 596"/>
                <a:gd name="T27" fmla="*/ 646 h 666"/>
                <a:gd name="T28" fmla="*/ 4121 w 596"/>
                <a:gd name="T29" fmla="*/ 756 h 666"/>
                <a:gd name="T30" fmla="*/ 3390 w 596"/>
                <a:gd name="T31" fmla="*/ 816 h 666"/>
                <a:gd name="T32" fmla="*/ 3163 w 596"/>
                <a:gd name="T33" fmla="*/ 811 h 666"/>
                <a:gd name="T34" fmla="*/ 3587 w 596"/>
                <a:gd name="T35" fmla="*/ 760 h 666"/>
                <a:gd name="T36" fmla="*/ 3917 w 596"/>
                <a:gd name="T37" fmla="*/ 668 h 666"/>
                <a:gd name="T38" fmla="*/ 4144 w 596"/>
                <a:gd name="T39" fmla="*/ 558 h 666"/>
                <a:gd name="T40" fmla="*/ 4225 w 596"/>
                <a:gd name="T41" fmla="*/ 437 h 666"/>
                <a:gd name="T42" fmla="*/ 4176 w 596"/>
                <a:gd name="T43" fmla="*/ 317 h 666"/>
                <a:gd name="T44" fmla="*/ 3940 w 596"/>
                <a:gd name="T45" fmla="*/ 214 h 666"/>
                <a:gd name="T46" fmla="*/ 3520 w 596"/>
                <a:gd name="T47" fmla="*/ 138 h 666"/>
                <a:gd name="T48" fmla="*/ 2774 w 596"/>
                <a:gd name="T49" fmla="*/ 91 h 666"/>
                <a:gd name="T50" fmla="*/ 2001 w 596"/>
                <a:gd name="T51" fmla="*/ 75 h 666"/>
                <a:gd name="T52" fmla="*/ 1416 w 596"/>
                <a:gd name="T53" fmla="*/ 85 h 666"/>
                <a:gd name="T54" fmla="*/ 985 w 596"/>
                <a:gd name="T55" fmla="*/ 123 h 666"/>
                <a:gd name="T56" fmla="*/ 681 w 596"/>
                <a:gd name="T57" fmla="*/ 183 h 666"/>
                <a:gd name="T58" fmla="*/ 464 w 596"/>
                <a:gd name="T59" fmla="*/ 253 h 666"/>
                <a:gd name="T60" fmla="*/ 324 w 596"/>
                <a:gd name="T61" fmla="*/ 334 h 666"/>
                <a:gd name="T62" fmla="*/ 228 w 596"/>
                <a:gd name="T63" fmla="*/ 41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6699"/>
                </a:solidFill>
                <a:latin typeface="Arial" charset="0"/>
              </a:endParaRPr>
            </a:p>
          </p:txBody>
        </p:sp>
      </p:grpSp>
      <p:sp>
        <p:nvSpPr>
          <p:cNvPr id="6558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558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558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6699"/>
              </a:solidFill>
            </a:endParaRPr>
          </a:p>
        </p:txBody>
      </p:sp>
      <p:sp>
        <p:nvSpPr>
          <p:cNvPr id="6558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F0D735BE-1B8C-41B5-AC5C-FAA862468C60}" type="slidenum">
              <a:rPr lang="en-US" altLang="zh-TW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3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7408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4105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6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408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4108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92 w 185"/>
                <a:gd name="T1" fmla="*/ 0 h 120"/>
                <a:gd name="T2" fmla="*/ 192 w 185"/>
                <a:gd name="T3" fmla="*/ 6 h 120"/>
                <a:gd name="T4" fmla="*/ 192 w 185"/>
                <a:gd name="T5" fmla="*/ 18 h 120"/>
                <a:gd name="T6" fmla="*/ 192 w 185"/>
                <a:gd name="T7" fmla="*/ 36 h 120"/>
                <a:gd name="T8" fmla="*/ 186 w 185"/>
                <a:gd name="T9" fmla="*/ 54 h 120"/>
                <a:gd name="T10" fmla="*/ 168 w 185"/>
                <a:gd name="T11" fmla="*/ 72 h 120"/>
                <a:gd name="T12" fmla="*/ 144 w 185"/>
                <a:gd name="T13" fmla="*/ 96 h 120"/>
                <a:gd name="T14" fmla="*/ 108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92 w 185"/>
                <a:gd name="T29" fmla="*/ 0 h 120"/>
                <a:gd name="T30" fmla="*/ 192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9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10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4 w 526"/>
                <a:gd name="T17" fmla="*/ 179 h 275"/>
                <a:gd name="T18" fmla="*/ 216 w 526"/>
                <a:gd name="T19" fmla="*/ 143 h 275"/>
                <a:gd name="T20" fmla="*/ 258 w 526"/>
                <a:gd name="T21" fmla="*/ 120 h 275"/>
                <a:gd name="T22" fmla="*/ 306 w 526"/>
                <a:gd name="T23" fmla="*/ 96 h 275"/>
                <a:gd name="T24" fmla="*/ 407 w 526"/>
                <a:gd name="T25" fmla="*/ 48 h 275"/>
                <a:gd name="T26" fmla="*/ 456 w 526"/>
                <a:gd name="T27" fmla="*/ 30 h 275"/>
                <a:gd name="T28" fmla="*/ 492 w 526"/>
                <a:gd name="T29" fmla="*/ 12 h 275"/>
                <a:gd name="T30" fmla="*/ 516 w 526"/>
                <a:gd name="T31" fmla="*/ 6 h 275"/>
                <a:gd name="T32" fmla="*/ 534 w 526"/>
                <a:gd name="T33" fmla="*/ 0 h 275"/>
                <a:gd name="T34" fmla="*/ 540 w 526"/>
                <a:gd name="T35" fmla="*/ 0 h 275"/>
                <a:gd name="T36" fmla="*/ 534 w 526"/>
                <a:gd name="T37" fmla="*/ 6 h 275"/>
                <a:gd name="T38" fmla="*/ 522 w 526"/>
                <a:gd name="T39" fmla="*/ 12 h 275"/>
                <a:gd name="T40" fmla="*/ 498 w 526"/>
                <a:gd name="T41" fmla="*/ 24 h 275"/>
                <a:gd name="T42" fmla="*/ 474 w 526"/>
                <a:gd name="T43" fmla="*/ 42 h 275"/>
                <a:gd name="T44" fmla="*/ 450 w 526"/>
                <a:gd name="T45" fmla="*/ 54 h 275"/>
                <a:gd name="T46" fmla="*/ 407 w 526"/>
                <a:gd name="T47" fmla="*/ 78 h 275"/>
                <a:gd name="T48" fmla="*/ 347 w 526"/>
                <a:gd name="T49" fmla="*/ 108 h 275"/>
                <a:gd name="T50" fmla="*/ 282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11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7 w 718"/>
                <a:gd name="T17" fmla="*/ 228 h 306"/>
                <a:gd name="T18" fmla="*/ 133 w 718"/>
                <a:gd name="T19" fmla="*/ 228 h 306"/>
                <a:gd name="T20" fmla="*/ 151 w 718"/>
                <a:gd name="T21" fmla="*/ 222 h 306"/>
                <a:gd name="T22" fmla="*/ 175 w 718"/>
                <a:gd name="T23" fmla="*/ 216 h 306"/>
                <a:gd name="T24" fmla="*/ 205 w 718"/>
                <a:gd name="T25" fmla="*/ 204 h 306"/>
                <a:gd name="T26" fmla="*/ 282 w 718"/>
                <a:gd name="T27" fmla="*/ 180 h 306"/>
                <a:gd name="T28" fmla="*/ 385 w 718"/>
                <a:gd name="T29" fmla="*/ 156 h 306"/>
                <a:gd name="T30" fmla="*/ 475 w 718"/>
                <a:gd name="T31" fmla="*/ 126 h 306"/>
                <a:gd name="T32" fmla="*/ 558 w 718"/>
                <a:gd name="T33" fmla="*/ 102 h 306"/>
                <a:gd name="T34" fmla="*/ 588 w 718"/>
                <a:gd name="T35" fmla="*/ 90 h 306"/>
                <a:gd name="T36" fmla="*/ 625 w 718"/>
                <a:gd name="T37" fmla="*/ 84 h 306"/>
                <a:gd name="T38" fmla="*/ 643 w 718"/>
                <a:gd name="T39" fmla="*/ 78 h 306"/>
                <a:gd name="T40" fmla="*/ 649 w 718"/>
                <a:gd name="T41" fmla="*/ 72 h 306"/>
                <a:gd name="T42" fmla="*/ 655 w 718"/>
                <a:gd name="T43" fmla="*/ 66 h 306"/>
                <a:gd name="T44" fmla="*/ 673 w 718"/>
                <a:gd name="T45" fmla="*/ 60 h 306"/>
                <a:gd name="T46" fmla="*/ 715 w 718"/>
                <a:gd name="T47" fmla="*/ 30 h 306"/>
                <a:gd name="T48" fmla="*/ 733 w 718"/>
                <a:gd name="T49" fmla="*/ 18 h 306"/>
                <a:gd name="T50" fmla="*/ 739 w 718"/>
                <a:gd name="T51" fmla="*/ 6 h 306"/>
                <a:gd name="T52" fmla="*/ 733 w 718"/>
                <a:gd name="T53" fmla="*/ 0 h 306"/>
                <a:gd name="T54" fmla="*/ 709 w 718"/>
                <a:gd name="T55" fmla="*/ 0 h 306"/>
                <a:gd name="T56" fmla="*/ 649 w 718"/>
                <a:gd name="T57" fmla="*/ 0 h 306"/>
                <a:gd name="T58" fmla="*/ 594 w 718"/>
                <a:gd name="T59" fmla="*/ 0 h 306"/>
                <a:gd name="T60" fmla="*/ 558 w 718"/>
                <a:gd name="T61" fmla="*/ 0 h 306"/>
                <a:gd name="T62" fmla="*/ 528 w 718"/>
                <a:gd name="T63" fmla="*/ 18 h 306"/>
                <a:gd name="T64" fmla="*/ 499 w 718"/>
                <a:gd name="T65" fmla="*/ 42 h 306"/>
                <a:gd name="T66" fmla="*/ 481 w 718"/>
                <a:gd name="T67" fmla="*/ 54 h 306"/>
                <a:gd name="T68" fmla="*/ 463 w 718"/>
                <a:gd name="T69" fmla="*/ 60 h 306"/>
                <a:gd name="T70" fmla="*/ 439 w 718"/>
                <a:gd name="T71" fmla="*/ 60 h 306"/>
                <a:gd name="T72" fmla="*/ 403 w 718"/>
                <a:gd name="T73" fmla="*/ 66 h 306"/>
                <a:gd name="T74" fmla="*/ 354 w 718"/>
                <a:gd name="T75" fmla="*/ 84 h 306"/>
                <a:gd name="T76" fmla="*/ 318 w 718"/>
                <a:gd name="T77" fmla="*/ 108 h 306"/>
                <a:gd name="T78" fmla="*/ 294 w 718"/>
                <a:gd name="T79" fmla="*/ 126 h 306"/>
                <a:gd name="T80" fmla="*/ 282 w 718"/>
                <a:gd name="T81" fmla="*/ 132 h 306"/>
                <a:gd name="T82" fmla="*/ 264 w 718"/>
                <a:gd name="T83" fmla="*/ 138 h 306"/>
                <a:gd name="T84" fmla="*/ 228 w 718"/>
                <a:gd name="T85" fmla="*/ 138 h 306"/>
                <a:gd name="T86" fmla="*/ 193 w 718"/>
                <a:gd name="T87" fmla="*/ 138 h 306"/>
                <a:gd name="T88" fmla="*/ 187 w 718"/>
                <a:gd name="T89" fmla="*/ 138 h 306"/>
                <a:gd name="T90" fmla="*/ 181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12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85 w 2392"/>
                <a:gd name="T1" fmla="*/ 54 h 881"/>
                <a:gd name="T2" fmla="*/ 2238 w 2392"/>
                <a:gd name="T3" fmla="*/ 54 h 881"/>
                <a:gd name="T4" fmla="*/ 2196 w 2392"/>
                <a:gd name="T5" fmla="*/ 66 h 881"/>
                <a:gd name="T6" fmla="*/ 2070 w 2392"/>
                <a:gd name="T7" fmla="*/ 101 h 881"/>
                <a:gd name="T8" fmla="*/ 2005 w 2392"/>
                <a:gd name="T9" fmla="*/ 119 h 881"/>
                <a:gd name="T10" fmla="*/ 1902 w 2392"/>
                <a:gd name="T11" fmla="*/ 167 h 881"/>
                <a:gd name="T12" fmla="*/ 1878 w 2392"/>
                <a:gd name="T13" fmla="*/ 245 h 881"/>
                <a:gd name="T14" fmla="*/ 1884 w 2392"/>
                <a:gd name="T15" fmla="*/ 305 h 881"/>
                <a:gd name="T16" fmla="*/ 1800 w 2392"/>
                <a:gd name="T17" fmla="*/ 317 h 881"/>
                <a:gd name="T18" fmla="*/ 1632 w 2392"/>
                <a:gd name="T19" fmla="*/ 263 h 881"/>
                <a:gd name="T20" fmla="*/ 1542 w 2392"/>
                <a:gd name="T21" fmla="*/ 257 h 881"/>
                <a:gd name="T22" fmla="*/ 1434 w 2392"/>
                <a:gd name="T23" fmla="*/ 311 h 881"/>
                <a:gd name="T24" fmla="*/ 1366 w 2392"/>
                <a:gd name="T25" fmla="*/ 353 h 881"/>
                <a:gd name="T26" fmla="*/ 1338 w 2392"/>
                <a:gd name="T27" fmla="*/ 359 h 881"/>
                <a:gd name="T28" fmla="*/ 1242 w 2392"/>
                <a:gd name="T29" fmla="*/ 371 h 881"/>
                <a:gd name="T30" fmla="*/ 1188 w 2392"/>
                <a:gd name="T31" fmla="*/ 365 h 881"/>
                <a:gd name="T32" fmla="*/ 1081 w 2392"/>
                <a:gd name="T33" fmla="*/ 371 h 881"/>
                <a:gd name="T34" fmla="*/ 978 w 2392"/>
                <a:gd name="T35" fmla="*/ 383 h 881"/>
                <a:gd name="T36" fmla="*/ 942 w 2392"/>
                <a:gd name="T37" fmla="*/ 401 h 881"/>
                <a:gd name="T38" fmla="*/ 840 w 2392"/>
                <a:gd name="T39" fmla="*/ 419 h 881"/>
                <a:gd name="T40" fmla="*/ 799 w 2392"/>
                <a:gd name="T41" fmla="*/ 419 h 881"/>
                <a:gd name="T42" fmla="*/ 678 w 2392"/>
                <a:gd name="T43" fmla="*/ 437 h 881"/>
                <a:gd name="T44" fmla="*/ 612 w 2392"/>
                <a:gd name="T45" fmla="*/ 473 h 881"/>
                <a:gd name="T46" fmla="*/ 517 w 2392"/>
                <a:gd name="T47" fmla="*/ 467 h 881"/>
                <a:gd name="T48" fmla="*/ 438 w 2392"/>
                <a:gd name="T49" fmla="*/ 491 h 881"/>
                <a:gd name="T50" fmla="*/ 420 w 2392"/>
                <a:gd name="T51" fmla="*/ 539 h 881"/>
                <a:gd name="T52" fmla="*/ 354 w 2392"/>
                <a:gd name="T53" fmla="*/ 569 h 881"/>
                <a:gd name="T54" fmla="*/ 229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70 w 2392"/>
                <a:gd name="T65" fmla="*/ 653 h 881"/>
                <a:gd name="T66" fmla="*/ 487 w 2392"/>
                <a:gd name="T67" fmla="*/ 569 h 881"/>
                <a:gd name="T68" fmla="*/ 582 w 2392"/>
                <a:gd name="T69" fmla="*/ 521 h 881"/>
                <a:gd name="T70" fmla="*/ 660 w 2392"/>
                <a:gd name="T71" fmla="*/ 515 h 881"/>
                <a:gd name="T72" fmla="*/ 894 w 2392"/>
                <a:gd name="T73" fmla="*/ 461 h 881"/>
                <a:gd name="T74" fmla="*/ 1176 w 2392"/>
                <a:gd name="T75" fmla="*/ 425 h 881"/>
                <a:gd name="T76" fmla="*/ 1320 w 2392"/>
                <a:gd name="T77" fmla="*/ 461 h 881"/>
                <a:gd name="T78" fmla="*/ 1452 w 2392"/>
                <a:gd name="T79" fmla="*/ 533 h 881"/>
                <a:gd name="T80" fmla="*/ 1470 w 2392"/>
                <a:gd name="T81" fmla="*/ 617 h 881"/>
                <a:gd name="T82" fmla="*/ 1411 w 2392"/>
                <a:gd name="T83" fmla="*/ 653 h 881"/>
                <a:gd name="T84" fmla="*/ 1254 w 2392"/>
                <a:gd name="T85" fmla="*/ 701 h 881"/>
                <a:gd name="T86" fmla="*/ 1140 w 2392"/>
                <a:gd name="T87" fmla="*/ 755 h 881"/>
                <a:gd name="T88" fmla="*/ 1093 w 2392"/>
                <a:gd name="T89" fmla="*/ 809 h 881"/>
                <a:gd name="T90" fmla="*/ 1105 w 2392"/>
                <a:gd name="T91" fmla="*/ 869 h 881"/>
                <a:gd name="T92" fmla="*/ 1134 w 2392"/>
                <a:gd name="T93" fmla="*/ 881 h 881"/>
                <a:gd name="T94" fmla="*/ 1236 w 2392"/>
                <a:gd name="T95" fmla="*/ 869 h 881"/>
                <a:gd name="T96" fmla="*/ 1423 w 2392"/>
                <a:gd name="T97" fmla="*/ 857 h 881"/>
                <a:gd name="T98" fmla="*/ 1476 w 2392"/>
                <a:gd name="T99" fmla="*/ 851 h 881"/>
                <a:gd name="T100" fmla="*/ 1518 w 2392"/>
                <a:gd name="T101" fmla="*/ 833 h 881"/>
                <a:gd name="T102" fmla="*/ 1717 w 2392"/>
                <a:gd name="T103" fmla="*/ 743 h 881"/>
                <a:gd name="T104" fmla="*/ 1848 w 2392"/>
                <a:gd name="T105" fmla="*/ 689 h 881"/>
                <a:gd name="T106" fmla="*/ 1926 w 2392"/>
                <a:gd name="T107" fmla="*/ 581 h 881"/>
                <a:gd name="T108" fmla="*/ 2088 w 2392"/>
                <a:gd name="T109" fmla="*/ 389 h 881"/>
                <a:gd name="T110" fmla="*/ 2257 w 2392"/>
                <a:gd name="T111" fmla="*/ 269 h 881"/>
                <a:gd name="T112" fmla="*/ 2305 w 2392"/>
                <a:gd name="T113" fmla="*/ 239 h 881"/>
                <a:gd name="T114" fmla="*/ 2448 w 2392"/>
                <a:gd name="T115" fmla="*/ 0 h 881"/>
                <a:gd name="T116" fmla="*/ 2358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409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4114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409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7409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7409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4118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74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409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7410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7410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8A00BF6-0CE4-4D27-8ACD-63BF09A2AB3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741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140637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advTm="5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43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1024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DE88D-E6E1-4345-989B-0778D80A1E7D}" type="datetimeFigureOut">
              <a:rPr kumimoji="1"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2019/04/29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2F155-6A51-4873-BBE3-91B12537C645}" type="slidenum">
              <a:rPr kumimoji="1"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/>
          </a:p>
        </p:txBody>
      </p:sp>
      <p:sp>
        <p:nvSpPr>
          <p:cNvPr id="102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05962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0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0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2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1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7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4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5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79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6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8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1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83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01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8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0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85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0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7.png"/><Relationship Id="rId5" Type="http://schemas.openxmlformats.org/officeDocument/2006/relationships/oleObject" Target="../embeddings/oleObject47.bin"/><Relationship Id="rId4" Type="http://schemas.openxmlformats.org/officeDocument/2006/relationships/image" Target="../media/image8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0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88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01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89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01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90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01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7.png"/><Relationship Id="rId4" Type="http://schemas.openxmlformats.org/officeDocument/2006/relationships/oleObject" Target="../embeddings/oleObject8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6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8.png"/><Relationship Id="rId5" Type="http://schemas.openxmlformats.org/officeDocument/2006/relationships/oleObject" Target="../embeddings/oleObject28.bin"/><Relationship Id="rId4" Type="http://schemas.openxmlformats.org/officeDocument/2006/relationships/image" Target="../media/image6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0.png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32.bin"/><Relationship Id="rId4" Type="http://schemas.openxmlformats.org/officeDocument/2006/relationships/image" Target="../media/image7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19088"/>
            <a:ext cx="4214813" cy="8048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600" smtClean="0">
                <a:latin typeface="Times New Roman" pitchFamily="18" charset="0"/>
                <a:ea typeface="華康粗黑體(P)" pitchFamily="34" charset="-120"/>
              </a:rPr>
              <a:t>手指遊戲</a:t>
            </a:r>
            <a:r>
              <a:rPr lang="zh-TW" altLang="en-US" smtClean="0"/>
              <a:t> </a:t>
            </a:r>
          </a:p>
        </p:txBody>
      </p:sp>
      <p:sp>
        <p:nvSpPr>
          <p:cNvPr id="776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268413"/>
            <a:ext cx="8540750" cy="44227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4800" smtClean="0">
                <a:latin typeface="Times New Roman" pitchFamily="18" charset="0"/>
                <a:ea typeface="標楷體" pitchFamily="65" charset="-120"/>
              </a:rPr>
              <a:t>蝸牛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4800" smtClean="0">
                <a:latin typeface="Times New Roman" pitchFamily="18" charset="0"/>
                <a:ea typeface="標楷體" pitchFamily="65" charset="-120"/>
              </a:rPr>
              <a:t>摸鼻子耳朵</a:t>
            </a:r>
            <a:endParaRPr lang="zh-TW" altLang="en-US" sz="4800" smtClean="0">
              <a:ea typeface="標楷體" pitchFamily="65" charset="-12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4800" smtClean="0">
                <a:latin typeface="Times New Roman" pitchFamily="18" charset="0"/>
                <a:ea typeface="標楷體" pitchFamily="65" charset="-120"/>
              </a:rPr>
              <a:t>抓賓拉登</a:t>
            </a:r>
            <a:endParaRPr lang="zh-TW" altLang="en-US" sz="4800" smtClean="0">
              <a:ea typeface="標楷體" pitchFamily="65" charset="-12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4800" smtClean="0">
                <a:latin typeface="Times New Roman" pitchFamily="18" charset="0"/>
                <a:ea typeface="標楷體" pitchFamily="65" charset="-120"/>
              </a:rPr>
              <a:t>磨桌子　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4800" smtClean="0">
                <a:latin typeface="Times New Roman" pitchFamily="18" charset="0"/>
                <a:ea typeface="標楷體" pitchFamily="65" charset="-120"/>
              </a:rPr>
              <a:t>上動下不動</a:t>
            </a:r>
            <a:endParaRPr lang="zh-TW" altLang="en-US" sz="4800" smtClean="0">
              <a:ea typeface="標楷體" pitchFamily="65" charset="-12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4800" smtClean="0">
                <a:latin typeface="Times New Roman" pitchFamily="18" charset="0"/>
                <a:ea typeface="標楷體" pitchFamily="65" charset="-120"/>
              </a:rPr>
              <a:t>兩手猜拳</a:t>
            </a:r>
            <a:endParaRPr lang="zh-TW" altLang="en-US" sz="4800" smtClean="0">
              <a:ea typeface="標楷體" pitchFamily="65" charset="-12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5400" smtClean="0">
                <a:latin typeface="Times New Roman" pitchFamily="18" charset="0"/>
                <a:ea typeface="標楷體" pitchFamily="65" charset="-120"/>
              </a:rPr>
              <a:t>指揮家</a:t>
            </a:r>
            <a:endParaRPr lang="zh-TW" altLang="en-US" sz="5400" smtClean="0">
              <a:ea typeface="標楷體" pitchFamily="65" charset="-12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60350"/>
            <a:ext cx="476408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3057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194" grpId="0" autoUpdateAnimBg="0"/>
      <p:bldP spid="77619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14282" y="1643050"/>
            <a:ext cx="8715404" cy="5000660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50000"/>
              </a:schemeClr>
            </a:solidFill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008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214313" y="3357563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rot="5400000">
            <a:off x="679450" y="4106863"/>
            <a:ext cx="4929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5400000">
            <a:off x="3465513" y="4106863"/>
            <a:ext cx="4929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857250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5008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36433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857250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857250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6433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65008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285750" y="5000625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36433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2928938" y="214313"/>
            <a:ext cx="300037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18131" name="文字方塊 49"/>
          <p:cNvSpPr txBox="1">
            <a:spLocks noChangeArrowheads="1"/>
          </p:cNvSpPr>
          <p:nvPr/>
        </p:nvSpPr>
        <p:spPr bwMode="auto">
          <a:xfrm>
            <a:off x="1428750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言</a:t>
            </a:r>
          </a:p>
        </p:txBody>
      </p:sp>
      <p:sp>
        <p:nvSpPr>
          <p:cNvPr id="218132" name="文字方塊 50"/>
          <p:cNvSpPr txBox="1">
            <a:spLocks noChangeArrowheads="1"/>
          </p:cNvSpPr>
          <p:nvPr/>
        </p:nvSpPr>
        <p:spPr bwMode="auto">
          <a:xfrm>
            <a:off x="7072313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塊</a:t>
            </a:r>
          </a:p>
        </p:txBody>
      </p:sp>
      <p:sp>
        <p:nvSpPr>
          <p:cNvPr id="218133" name="文字方塊 51"/>
          <p:cNvSpPr txBox="1">
            <a:spLocks noChangeArrowheads="1"/>
          </p:cNvSpPr>
          <p:nvPr/>
        </p:nvSpPr>
        <p:spPr bwMode="auto">
          <a:xfrm>
            <a:off x="4143375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丈</a:t>
            </a:r>
          </a:p>
        </p:txBody>
      </p:sp>
      <p:sp>
        <p:nvSpPr>
          <p:cNvPr id="218134" name="文字方塊 52"/>
          <p:cNvSpPr txBox="1">
            <a:spLocks noChangeArrowheads="1"/>
          </p:cNvSpPr>
          <p:nvPr/>
        </p:nvSpPr>
        <p:spPr bwMode="auto">
          <a:xfrm>
            <a:off x="6929438" y="2071688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寸</a:t>
            </a:r>
          </a:p>
        </p:txBody>
      </p:sp>
      <p:sp>
        <p:nvSpPr>
          <p:cNvPr id="218135" name="文字方塊 53"/>
          <p:cNvSpPr txBox="1">
            <a:spLocks noChangeArrowheads="1"/>
          </p:cNvSpPr>
          <p:nvPr/>
        </p:nvSpPr>
        <p:spPr bwMode="auto">
          <a:xfrm>
            <a:off x="1428750" y="5286375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針</a:t>
            </a:r>
          </a:p>
        </p:txBody>
      </p:sp>
      <p:sp>
        <p:nvSpPr>
          <p:cNvPr id="218136" name="文字方塊 54"/>
          <p:cNvSpPr txBox="1">
            <a:spLocks noChangeArrowheads="1"/>
          </p:cNvSpPr>
          <p:nvPr/>
        </p:nvSpPr>
        <p:spPr bwMode="auto">
          <a:xfrm>
            <a:off x="4214813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芳</a:t>
            </a:r>
          </a:p>
        </p:txBody>
      </p:sp>
      <p:sp>
        <p:nvSpPr>
          <p:cNvPr id="218137" name="文字方塊 55"/>
          <p:cNvSpPr txBox="1">
            <a:spLocks noChangeArrowheads="1"/>
          </p:cNvSpPr>
          <p:nvPr/>
        </p:nvSpPr>
        <p:spPr bwMode="auto">
          <a:xfrm>
            <a:off x="1428750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式</a:t>
            </a:r>
          </a:p>
        </p:txBody>
      </p:sp>
      <p:sp>
        <p:nvSpPr>
          <p:cNvPr id="218138" name="文字方塊 58"/>
          <p:cNvSpPr txBox="1">
            <a:spLocks noChangeArrowheads="1"/>
          </p:cNvSpPr>
          <p:nvPr/>
        </p:nvSpPr>
        <p:spPr bwMode="auto">
          <a:xfrm>
            <a:off x="7000875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圓</a:t>
            </a: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4071938" y="357188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kumimoji="1" lang="zh-TW" altLang="en-US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劃</a:t>
            </a:r>
          </a:p>
        </p:txBody>
      </p:sp>
      <p:sp>
        <p:nvSpPr>
          <p:cNvPr id="218140" name="文字方塊 54"/>
          <p:cNvSpPr txBox="1">
            <a:spLocks noChangeArrowheads="1"/>
          </p:cNvSpPr>
          <p:nvPr/>
        </p:nvSpPr>
        <p:spPr bwMode="auto">
          <a:xfrm>
            <a:off x="4143375" y="2071688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正</a:t>
            </a:r>
          </a:p>
        </p:txBody>
      </p:sp>
    </p:spTree>
    <p:extLst>
      <p:ext uri="{BB962C8B-B14F-4D97-AF65-F5344CB8AC3E}">
        <p14:creationId xmlns:p14="http://schemas.microsoft.com/office/powerpoint/2010/main" val="32088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2" y="836712"/>
            <a:ext cx="9140588" cy="1462088"/>
          </a:xfrm>
        </p:spPr>
        <p:txBody>
          <a:bodyPr/>
          <a:lstStyle/>
          <a:p>
            <a:pPr eaLnBrk="1" hangingPunct="1"/>
            <a:r>
              <a:rPr lang="zh-TW" altLang="en-US" sz="6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牛一下水游泳後就不叫了</a:t>
            </a:r>
            <a:r>
              <a:rPr lang="zh-TW" altLang="en-US" dirty="0" smtClean="0">
                <a:solidFill>
                  <a:srgbClr val="000000"/>
                </a:solidFill>
                <a:latin typeface="細明體" pitchFamily="49" charset="-120"/>
                <a:ea typeface="細明體" pitchFamily="49" charset="-120"/>
              </a:rPr>
              <a:t> </a:t>
            </a:r>
          </a:p>
        </p:txBody>
      </p:sp>
      <p:sp>
        <p:nvSpPr>
          <p:cNvPr id="296963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6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有勇無謀</a:t>
            </a:r>
          </a:p>
        </p:txBody>
      </p:sp>
    </p:spTree>
    <p:extLst>
      <p:ext uri="{BB962C8B-B14F-4D97-AF65-F5344CB8AC3E}">
        <p14:creationId xmlns:p14="http://schemas.microsoft.com/office/powerpoint/2010/main" val="9797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 flipV="1">
            <a:off x="0" y="3068638"/>
            <a:ext cx="9144000" cy="730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>
            <a:off x="4373563" y="0"/>
            <a:ext cx="90487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988" name="文字方塊 12"/>
          <p:cNvSpPr txBox="1">
            <a:spLocks noChangeArrowheads="1"/>
          </p:cNvSpPr>
          <p:nvPr/>
        </p:nvSpPr>
        <p:spPr bwMode="auto">
          <a:xfrm>
            <a:off x="215900" y="749300"/>
            <a:ext cx="16557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9600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火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2351088" y="749300"/>
            <a:ext cx="16557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9600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灰</a:t>
            </a: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368300" y="4221163"/>
            <a:ext cx="16557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9600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卯</a:t>
            </a: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2503488" y="4221163"/>
            <a:ext cx="16557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9600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卵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4733925" y="4221163"/>
            <a:ext cx="16557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9600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王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6434138" y="4221163"/>
            <a:ext cx="16557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9600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全</a:t>
            </a:r>
          </a:p>
        </p:txBody>
      </p:sp>
      <p:sp>
        <p:nvSpPr>
          <p:cNvPr id="297994" name="文字方塊 21"/>
          <p:cNvSpPr txBox="1">
            <a:spLocks noChangeArrowheads="1"/>
          </p:cNvSpPr>
          <p:nvPr/>
        </p:nvSpPr>
        <p:spPr bwMode="auto">
          <a:xfrm>
            <a:off x="4795838" y="749300"/>
            <a:ext cx="16557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9600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母</a:t>
            </a: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6875463" y="908050"/>
            <a:ext cx="1657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9600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每</a:t>
            </a:r>
          </a:p>
        </p:txBody>
      </p:sp>
    </p:spTree>
    <p:extLst>
      <p:ext uri="{BB962C8B-B14F-4D97-AF65-F5344CB8AC3E}">
        <p14:creationId xmlns:p14="http://schemas.microsoft.com/office/powerpoint/2010/main" val="37834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11" grpId="0"/>
      <p:bldP spid="12" grpId="0"/>
      <p:bldP spid="1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600" smtClean="0"/>
              <a:t>請寫出一個共同的字</a:t>
            </a:r>
          </a:p>
        </p:txBody>
      </p:sp>
      <p:graphicFrame>
        <p:nvGraphicFramePr>
          <p:cNvPr id="30105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803275" y="1600200"/>
          <a:ext cx="6700838" cy="449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點陣圖影像" r:id="rId3" imgW="2715004" imgH="2038095" progId="Paint.Picture">
                  <p:embed/>
                </p:oleObj>
              </mc:Choice>
              <mc:Fallback>
                <p:oleObj name="點陣圖影像" r:id="rId3" imgW="2715004" imgH="2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1600200"/>
                        <a:ext cx="6700838" cy="449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80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6600" smtClean="0"/>
              <a:t>請寫出一個共同的字</a:t>
            </a:r>
          </a:p>
        </p:txBody>
      </p:sp>
      <p:graphicFrame>
        <p:nvGraphicFramePr>
          <p:cNvPr id="302083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143000" y="1641475"/>
          <a:ext cx="6096000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點陣圖影像" r:id="rId3" imgW="2715004" imgH="2038095" progId="Paint.Picture">
                  <p:embed/>
                </p:oleObj>
              </mc:Choice>
              <mc:Fallback>
                <p:oleObj name="點陣圖影像" r:id="rId3" imgW="2715004" imgH="2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41475"/>
                        <a:ext cx="6096000" cy="445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63713" y="4292600"/>
            <a:ext cx="7921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8000">
                <a:solidFill>
                  <a:srgbClr val="000000"/>
                </a:solidFill>
                <a:ea typeface="華康魏碑體(P)" pitchFamily="2" charset="-120"/>
              </a:rPr>
              <a:t>攵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635375" y="1628775"/>
            <a:ext cx="1200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8000">
                <a:solidFill>
                  <a:srgbClr val="000000"/>
                </a:solidFill>
                <a:ea typeface="華康魏碑體(P)" pitchFamily="2" charset="-120"/>
              </a:rPr>
              <a:t>攵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724525" y="1557338"/>
            <a:ext cx="1200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8000">
                <a:solidFill>
                  <a:srgbClr val="000000"/>
                </a:solidFill>
                <a:ea typeface="華康魏碑體(P)" pitchFamily="2" charset="-120"/>
              </a:rPr>
              <a:t>攵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547813" y="1628775"/>
            <a:ext cx="1200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8000">
                <a:solidFill>
                  <a:srgbClr val="000000"/>
                </a:solidFill>
                <a:ea typeface="華康魏碑體(P)" pitchFamily="2" charset="-120"/>
              </a:rPr>
              <a:t>攵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708400" y="4221163"/>
            <a:ext cx="1200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8000">
                <a:solidFill>
                  <a:srgbClr val="000000"/>
                </a:solidFill>
                <a:ea typeface="華康魏碑體(P)" pitchFamily="2" charset="-120"/>
              </a:rPr>
              <a:t>攵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5795963" y="4292600"/>
            <a:ext cx="1200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8000">
                <a:solidFill>
                  <a:srgbClr val="000000"/>
                </a:solidFill>
                <a:ea typeface="華康魏碑體(P)" pitchFamily="2" charset="-120"/>
              </a:rPr>
              <a:t>攵</a:t>
            </a:r>
          </a:p>
        </p:txBody>
      </p:sp>
    </p:spTree>
    <p:extLst>
      <p:ext uri="{BB962C8B-B14F-4D97-AF65-F5344CB8AC3E}">
        <p14:creationId xmlns:p14="http://schemas.microsoft.com/office/powerpoint/2010/main" val="69528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/>
      <p:bldP spid="7176" grpId="0"/>
      <p:bldP spid="7180" grpId="0"/>
      <p:bldP spid="718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153400" cy="12192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3</a:t>
            </a:r>
            <a:r>
              <a:rPr lang="zh-TW" altLang="en-US" dirty="0" smtClean="0"/>
              <a:t>劃</a:t>
            </a:r>
          </a:p>
        </p:txBody>
      </p:sp>
      <p:graphicFrame>
        <p:nvGraphicFramePr>
          <p:cNvPr id="303107" name="Object 3"/>
          <p:cNvGraphicFramePr>
            <a:graphicFrameLocks noChangeAspect="1"/>
          </p:cNvGraphicFramePr>
          <p:nvPr/>
        </p:nvGraphicFramePr>
        <p:xfrm>
          <a:off x="1143000" y="1627188"/>
          <a:ext cx="6324600" cy="393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點陣圖影像" r:id="rId3" imgW="2723810" imgH="1695687" progId="Paint.Picture">
                  <p:embed/>
                </p:oleObj>
              </mc:Choice>
              <mc:Fallback>
                <p:oleObj name="點陣圖影像" r:id="rId3" imgW="2723810" imgH="169568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27188"/>
                        <a:ext cx="6324600" cy="393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08" name="AutoShape 4"/>
          <p:cNvSpPr>
            <a:spLocks noChangeArrowheads="1"/>
          </p:cNvSpPr>
          <p:nvPr/>
        </p:nvSpPr>
        <p:spPr bwMode="auto">
          <a:xfrm>
            <a:off x="1600200" y="2209800"/>
            <a:ext cx="1219200" cy="990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303109" name="AutoShape 5"/>
          <p:cNvSpPr>
            <a:spLocks noChangeArrowheads="1"/>
          </p:cNvSpPr>
          <p:nvPr/>
        </p:nvSpPr>
        <p:spPr bwMode="auto">
          <a:xfrm>
            <a:off x="4191000" y="1981200"/>
            <a:ext cx="838200" cy="1371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303110" name="AutoShape 6"/>
          <p:cNvSpPr>
            <a:spLocks noChangeArrowheads="1"/>
          </p:cNvSpPr>
          <p:nvPr/>
        </p:nvSpPr>
        <p:spPr bwMode="auto">
          <a:xfrm>
            <a:off x="4191000" y="4038600"/>
            <a:ext cx="838200" cy="1371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303111" name="AutoShape 7"/>
          <p:cNvSpPr>
            <a:spLocks noChangeArrowheads="1"/>
          </p:cNvSpPr>
          <p:nvPr/>
        </p:nvSpPr>
        <p:spPr bwMode="auto">
          <a:xfrm>
            <a:off x="6324600" y="1981200"/>
            <a:ext cx="838200" cy="1371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303112" name="AutoShape 8"/>
          <p:cNvSpPr>
            <a:spLocks noChangeArrowheads="1"/>
          </p:cNvSpPr>
          <p:nvPr/>
        </p:nvSpPr>
        <p:spPr bwMode="auto">
          <a:xfrm>
            <a:off x="2133600" y="4038600"/>
            <a:ext cx="838200" cy="1371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303113" name="AutoShape 9"/>
          <p:cNvSpPr>
            <a:spLocks noChangeArrowheads="1"/>
          </p:cNvSpPr>
          <p:nvPr/>
        </p:nvSpPr>
        <p:spPr bwMode="auto">
          <a:xfrm>
            <a:off x="5715000" y="4953000"/>
            <a:ext cx="1447800" cy="4572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800">
              <a:solidFill>
                <a:srgbClr val="080808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04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z="5400" dirty="0" smtClean="0"/>
              <a:t>4</a:t>
            </a:r>
            <a:r>
              <a:rPr lang="zh-TW" altLang="en-US" sz="5400" dirty="0" smtClean="0"/>
              <a:t>劃 </a:t>
            </a:r>
          </a:p>
        </p:txBody>
      </p:sp>
      <p:graphicFrame>
        <p:nvGraphicFramePr>
          <p:cNvPr id="304131" name="Object 5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547813" y="1628775"/>
          <a:ext cx="6858000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點陣圖影像" r:id="rId3" imgW="2476190" imgH="2038095" progId="Paint.Picture">
                  <p:embed/>
                </p:oleObj>
              </mc:Choice>
              <mc:Fallback>
                <p:oleObj name="點陣圖影像" r:id="rId3" imgW="2476190" imgH="2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628775"/>
                        <a:ext cx="6858000" cy="445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3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5400" dirty="0" smtClean="0"/>
              <a:t>5</a:t>
            </a:r>
            <a:r>
              <a:rPr lang="zh-TW" altLang="en-US" sz="5400" dirty="0" smtClean="0"/>
              <a:t>劃</a:t>
            </a:r>
          </a:p>
        </p:txBody>
      </p:sp>
      <p:graphicFrame>
        <p:nvGraphicFramePr>
          <p:cNvPr id="305155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042988" y="1557338"/>
          <a:ext cx="7164387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點陣圖影像" r:id="rId3" imgW="2438095" imgH="1676634" progId="Paint.Picture">
                  <p:embed/>
                </p:oleObj>
              </mc:Choice>
              <mc:Fallback>
                <p:oleObj name="點陣圖影像" r:id="rId3" imgW="2438095" imgH="167663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557338"/>
                        <a:ext cx="7164387" cy="445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6" name="AutoShape 4"/>
          <p:cNvSpPr>
            <a:spLocks noChangeArrowheads="1"/>
          </p:cNvSpPr>
          <p:nvPr/>
        </p:nvSpPr>
        <p:spPr bwMode="auto">
          <a:xfrm>
            <a:off x="1600200" y="2057400"/>
            <a:ext cx="838200" cy="609600"/>
          </a:xfrm>
          <a:prstGeom prst="roundRect">
            <a:avLst>
              <a:gd name="adj" fmla="val 16667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2400">
              <a:solidFill>
                <a:srgbClr val="FFFF00"/>
              </a:solidFill>
            </a:endParaRPr>
          </a:p>
        </p:txBody>
      </p:sp>
      <p:sp>
        <p:nvSpPr>
          <p:cNvPr id="305157" name="AutoShape 5"/>
          <p:cNvSpPr>
            <a:spLocks noChangeArrowheads="1"/>
          </p:cNvSpPr>
          <p:nvPr/>
        </p:nvSpPr>
        <p:spPr bwMode="auto">
          <a:xfrm>
            <a:off x="1331913" y="1773238"/>
            <a:ext cx="1106487" cy="741362"/>
          </a:xfrm>
          <a:prstGeom prst="flowChartAlternateProcess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2400">
              <a:solidFill>
                <a:srgbClr val="FFFF00"/>
              </a:solidFill>
            </a:endParaRPr>
          </a:p>
        </p:txBody>
      </p:sp>
      <p:sp>
        <p:nvSpPr>
          <p:cNvPr id="305158" name="AutoShape 6"/>
          <p:cNvSpPr>
            <a:spLocks noChangeArrowheads="1"/>
          </p:cNvSpPr>
          <p:nvPr/>
        </p:nvSpPr>
        <p:spPr bwMode="auto">
          <a:xfrm>
            <a:off x="3886200" y="1700213"/>
            <a:ext cx="1333500" cy="814387"/>
          </a:xfrm>
          <a:prstGeom prst="flowChartAlternateProcess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2400">
              <a:solidFill>
                <a:srgbClr val="FFFF00"/>
              </a:solidFill>
            </a:endParaRPr>
          </a:p>
        </p:txBody>
      </p:sp>
      <p:sp>
        <p:nvSpPr>
          <p:cNvPr id="305159" name="AutoShape 7"/>
          <p:cNvSpPr>
            <a:spLocks noChangeArrowheads="1"/>
          </p:cNvSpPr>
          <p:nvPr/>
        </p:nvSpPr>
        <p:spPr bwMode="auto">
          <a:xfrm>
            <a:off x="1403350" y="4149725"/>
            <a:ext cx="906463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2400">
              <a:solidFill>
                <a:srgbClr val="FFFF00"/>
              </a:solidFill>
            </a:endParaRPr>
          </a:p>
        </p:txBody>
      </p:sp>
      <p:sp>
        <p:nvSpPr>
          <p:cNvPr id="305160" name="AutoShape 8"/>
          <p:cNvSpPr>
            <a:spLocks noChangeArrowheads="1"/>
          </p:cNvSpPr>
          <p:nvPr/>
        </p:nvSpPr>
        <p:spPr bwMode="auto">
          <a:xfrm>
            <a:off x="3810000" y="4343400"/>
            <a:ext cx="609600" cy="1295400"/>
          </a:xfrm>
          <a:prstGeom prst="flowChartAlternateProcess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2400">
              <a:solidFill>
                <a:srgbClr val="FFFF00"/>
              </a:solidFill>
            </a:endParaRPr>
          </a:p>
        </p:txBody>
      </p:sp>
      <p:sp>
        <p:nvSpPr>
          <p:cNvPr id="305161" name="AutoShape 9"/>
          <p:cNvSpPr>
            <a:spLocks noChangeArrowheads="1"/>
          </p:cNvSpPr>
          <p:nvPr/>
        </p:nvSpPr>
        <p:spPr bwMode="auto">
          <a:xfrm>
            <a:off x="6300788" y="4437063"/>
            <a:ext cx="631825" cy="1143000"/>
          </a:xfrm>
          <a:prstGeom prst="flowChartAlternateProcess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2400">
              <a:solidFill>
                <a:srgbClr val="FFFF00"/>
              </a:solidFill>
            </a:endParaRPr>
          </a:p>
        </p:txBody>
      </p:sp>
      <p:sp>
        <p:nvSpPr>
          <p:cNvPr id="305162" name="AutoShape 10"/>
          <p:cNvSpPr>
            <a:spLocks noChangeArrowheads="1"/>
          </p:cNvSpPr>
          <p:nvPr/>
        </p:nvSpPr>
        <p:spPr bwMode="auto">
          <a:xfrm>
            <a:off x="6443663" y="1700213"/>
            <a:ext cx="1287462" cy="830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5400" dirty="0" smtClean="0"/>
              <a:t>4</a:t>
            </a:r>
            <a:r>
              <a:rPr lang="zh-TW" altLang="en-US" sz="5400" dirty="0" smtClean="0"/>
              <a:t>劃</a:t>
            </a:r>
          </a:p>
        </p:txBody>
      </p:sp>
      <p:graphicFrame>
        <p:nvGraphicFramePr>
          <p:cNvPr id="306179" name="Object 19"/>
          <p:cNvGraphicFramePr>
            <a:graphicFrameLocks noChangeAspect="1"/>
          </p:cNvGraphicFramePr>
          <p:nvPr/>
        </p:nvGraphicFramePr>
        <p:xfrm>
          <a:off x="1042988" y="1558925"/>
          <a:ext cx="7129462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點陣圖影像" r:id="rId3" imgW="2991268" imgH="1514686" progId="Paint.Picture">
                  <p:embed/>
                </p:oleObj>
              </mc:Choice>
              <mc:Fallback>
                <p:oleObj name="點陣圖影像" r:id="rId3" imgW="2991268" imgH="15146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558925"/>
                        <a:ext cx="7129462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80" name="AutoShape 20"/>
          <p:cNvSpPr>
            <a:spLocks noChangeArrowheads="1"/>
          </p:cNvSpPr>
          <p:nvPr/>
        </p:nvSpPr>
        <p:spPr bwMode="auto">
          <a:xfrm>
            <a:off x="1331913" y="2276475"/>
            <a:ext cx="533400" cy="1223963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</a:endParaRPr>
          </a:p>
        </p:txBody>
      </p:sp>
      <p:sp>
        <p:nvSpPr>
          <p:cNvPr id="306181" name="AutoShape 21"/>
          <p:cNvSpPr>
            <a:spLocks noChangeArrowheads="1"/>
          </p:cNvSpPr>
          <p:nvPr/>
        </p:nvSpPr>
        <p:spPr bwMode="auto">
          <a:xfrm>
            <a:off x="1258888" y="4292600"/>
            <a:ext cx="609600" cy="1152525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</a:endParaRPr>
          </a:p>
        </p:txBody>
      </p:sp>
      <p:sp>
        <p:nvSpPr>
          <p:cNvPr id="306182" name="AutoShape 22"/>
          <p:cNvSpPr>
            <a:spLocks noChangeArrowheads="1"/>
          </p:cNvSpPr>
          <p:nvPr/>
        </p:nvSpPr>
        <p:spPr bwMode="auto">
          <a:xfrm>
            <a:off x="6084888" y="2276475"/>
            <a:ext cx="533400" cy="1211263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</a:endParaRPr>
          </a:p>
        </p:txBody>
      </p:sp>
      <p:sp>
        <p:nvSpPr>
          <p:cNvPr id="306183" name="AutoShape 23"/>
          <p:cNvSpPr>
            <a:spLocks noChangeArrowheads="1"/>
          </p:cNvSpPr>
          <p:nvPr/>
        </p:nvSpPr>
        <p:spPr bwMode="auto">
          <a:xfrm>
            <a:off x="3708400" y="2276475"/>
            <a:ext cx="609600" cy="1211263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</a:endParaRPr>
          </a:p>
        </p:txBody>
      </p:sp>
      <p:sp>
        <p:nvSpPr>
          <p:cNvPr id="306184" name="AutoShape 24"/>
          <p:cNvSpPr>
            <a:spLocks noChangeArrowheads="1"/>
          </p:cNvSpPr>
          <p:nvPr/>
        </p:nvSpPr>
        <p:spPr bwMode="auto">
          <a:xfrm>
            <a:off x="6372225" y="4221163"/>
            <a:ext cx="609600" cy="1152525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</a:endParaRPr>
          </a:p>
        </p:txBody>
      </p:sp>
      <p:sp>
        <p:nvSpPr>
          <p:cNvPr id="306185" name="AutoShape 25"/>
          <p:cNvSpPr>
            <a:spLocks noChangeArrowheads="1"/>
          </p:cNvSpPr>
          <p:nvPr/>
        </p:nvSpPr>
        <p:spPr bwMode="auto">
          <a:xfrm>
            <a:off x="3851275" y="4221163"/>
            <a:ext cx="609600" cy="1223962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5400" dirty="0" smtClean="0"/>
              <a:t>10</a:t>
            </a:r>
            <a:r>
              <a:rPr lang="zh-TW" altLang="en-US" sz="5400" dirty="0" smtClean="0"/>
              <a:t>劃</a:t>
            </a:r>
          </a:p>
        </p:txBody>
      </p:sp>
      <p:graphicFrame>
        <p:nvGraphicFramePr>
          <p:cNvPr id="307203" name="Object 3"/>
          <p:cNvGraphicFramePr>
            <a:graphicFrameLocks noChangeAspect="1"/>
          </p:cNvGraphicFramePr>
          <p:nvPr/>
        </p:nvGraphicFramePr>
        <p:xfrm>
          <a:off x="1116013" y="1916113"/>
          <a:ext cx="6940550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點陣圖影像" r:id="rId3" imgW="2895238" imgH="1848108" progId="Paint.Picture">
                  <p:embed/>
                </p:oleObj>
              </mc:Choice>
              <mc:Fallback>
                <p:oleObj name="點陣圖影像" r:id="rId3" imgW="2895238" imgH="18481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916113"/>
                        <a:ext cx="6940550" cy="442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4" name="AutoShape 5" descr="粉紅色面紙"/>
          <p:cNvSpPr>
            <a:spLocks noChangeArrowheads="1"/>
          </p:cNvSpPr>
          <p:nvPr/>
        </p:nvSpPr>
        <p:spPr bwMode="auto">
          <a:xfrm>
            <a:off x="1908175" y="2636838"/>
            <a:ext cx="1219200" cy="8636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32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kumimoji="1" sz="28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−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TW" alt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205" name="AutoShape 6" descr="粉紅色面紙"/>
          <p:cNvSpPr>
            <a:spLocks noChangeArrowheads="1"/>
          </p:cNvSpPr>
          <p:nvPr/>
        </p:nvSpPr>
        <p:spPr bwMode="auto">
          <a:xfrm>
            <a:off x="6156325" y="2205038"/>
            <a:ext cx="685800" cy="1219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32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kumimoji="1" sz="28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−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TW" alt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206" name="AutoShape 7" descr="粉紅色面紙"/>
          <p:cNvSpPr>
            <a:spLocks noChangeArrowheads="1"/>
          </p:cNvSpPr>
          <p:nvPr/>
        </p:nvSpPr>
        <p:spPr bwMode="auto">
          <a:xfrm>
            <a:off x="4500563" y="4581525"/>
            <a:ext cx="838200" cy="11430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32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kumimoji="1" sz="28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−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TW" alt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207" name="AutoShape 8" descr="粉紅色面紙"/>
          <p:cNvSpPr>
            <a:spLocks noChangeArrowheads="1"/>
          </p:cNvSpPr>
          <p:nvPr/>
        </p:nvSpPr>
        <p:spPr bwMode="auto">
          <a:xfrm>
            <a:off x="2411413" y="4365625"/>
            <a:ext cx="838200" cy="1285875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32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kumimoji="1" sz="28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−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TW" alt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208" name="AutoShape 9" descr="粉紅色面紙"/>
          <p:cNvSpPr>
            <a:spLocks noChangeArrowheads="1"/>
          </p:cNvSpPr>
          <p:nvPr/>
        </p:nvSpPr>
        <p:spPr bwMode="auto">
          <a:xfrm>
            <a:off x="4211638" y="2205038"/>
            <a:ext cx="990600" cy="7620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32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kumimoji="1" sz="28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−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TW" alt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209" name="AutoShape 10" descr="粉紅色面紙"/>
          <p:cNvSpPr>
            <a:spLocks noChangeArrowheads="1"/>
          </p:cNvSpPr>
          <p:nvPr/>
        </p:nvSpPr>
        <p:spPr bwMode="auto">
          <a:xfrm>
            <a:off x="6732588" y="4437063"/>
            <a:ext cx="685800" cy="11430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32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kumimoji="1" sz="28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−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TW" alt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5400" dirty="0" smtClean="0"/>
              <a:t>5</a:t>
            </a:r>
            <a:r>
              <a:rPr lang="zh-TW" altLang="en-US" sz="5400" dirty="0" smtClean="0"/>
              <a:t>劃</a:t>
            </a:r>
          </a:p>
        </p:txBody>
      </p:sp>
      <p:graphicFrame>
        <p:nvGraphicFramePr>
          <p:cNvPr id="308227" name="Object 3"/>
          <p:cNvGraphicFramePr>
            <a:graphicFrameLocks noChangeAspect="1"/>
          </p:cNvGraphicFramePr>
          <p:nvPr/>
        </p:nvGraphicFramePr>
        <p:xfrm>
          <a:off x="1042988" y="1557338"/>
          <a:ext cx="7224712" cy="452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點陣圖影像" r:id="rId3" imgW="2457143" imgH="1666667" progId="Paint.Picture">
                  <p:embed/>
                </p:oleObj>
              </mc:Choice>
              <mc:Fallback>
                <p:oleObj name="點陣圖影像" r:id="rId3" imgW="2457143" imgH="1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557338"/>
                        <a:ext cx="7224712" cy="45227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28" name="AutoShape 4"/>
          <p:cNvSpPr>
            <a:spLocks noChangeArrowheads="1"/>
          </p:cNvSpPr>
          <p:nvPr/>
        </p:nvSpPr>
        <p:spPr bwMode="auto">
          <a:xfrm>
            <a:off x="1979613" y="4724400"/>
            <a:ext cx="792162" cy="1211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8229" name="AutoShape 5"/>
          <p:cNvSpPr>
            <a:spLocks noChangeArrowheads="1"/>
          </p:cNvSpPr>
          <p:nvPr/>
        </p:nvSpPr>
        <p:spPr bwMode="auto">
          <a:xfrm>
            <a:off x="3924300" y="4581525"/>
            <a:ext cx="681038" cy="1358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8230" name="AutoShape 6"/>
          <p:cNvSpPr>
            <a:spLocks noChangeArrowheads="1"/>
          </p:cNvSpPr>
          <p:nvPr/>
        </p:nvSpPr>
        <p:spPr bwMode="auto">
          <a:xfrm>
            <a:off x="7092950" y="2133600"/>
            <a:ext cx="647700" cy="1292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8231" name="AutoShape 7"/>
          <p:cNvSpPr>
            <a:spLocks noChangeArrowheads="1"/>
          </p:cNvSpPr>
          <p:nvPr/>
        </p:nvSpPr>
        <p:spPr bwMode="auto">
          <a:xfrm>
            <a:off x="4427538" y="2133600"/>
            <a:ext cx="685800" cy="13668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8232" name="AutoShape 8"/>
          <p:cNvSpPr>
            <a:spLocks noChangeArrowheads="1"/>
          </p:cNvSpPr>
          <p:nvPr/>
        </p:nvSpPr>
        <p:spPr bwMode="auto">
          <a:xfrm>
            <a:off x="1258888" y="1989138"/>
            <a:ext cx="133985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8233" name="AutoShape 9"/>
          <p:cNvSpPr>
            <a:spLocks noChangeArrowheads="1"/>
          </p:cNvSpPr>
          <p:nvPr/>
        </p:nvSpPr>
        <p:spPr bwMode="auto">
          <a:xfrm>
            <a:off x="7092950" y="4508500"/>
            <a:ext cx="647700" cy="1427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14282" y="1643050"/>
            <a:ext cx="8715404" cy="5000660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50000"/>
              </a:schemeClr>
            </a:solidFill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008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214313" y="3357563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rot="5400000">
            <a:off x="679450" y="4106863"/>
            <a:ext cx="4929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5400000">
            <a:off x="3465513" y="4106863"/>
            <a:ext cx="4929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857250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5008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36433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857250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857250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6433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65008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285750" y="5000625"/>
            <a:ext cx="8715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36433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2928938" y="214313"/>
            <a:ext cx="300037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19155" name="文字方塊 49"/>
          <p:cNvSpPr txBox="1">
            <a:spLocks noChangeArrowheads="1"/>
          </p:cNvSpPr>
          <p:nvPr/>
        </p:nvSpPr>
        <p:spPr bwMode="auto">
          <a:xfrm>
            <a:off x="1428750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文</a:t>
            </a:r>
          </a:p>
        </p:txBody>
      </p:sp>
      <p:sp>
        <p:nvSpPr>
          <p:cNvPr id="219156" name="文字方塊 50"/>
          <p:cNvSpPr txBox="1">
            <a:spLocks noChangeArrowheads="1"/>
          </p:cNvSpPr>
          <p:nvPr/>
        </p:nvSpPr>
        <p:spPr bwMode="auto">
          <a:xfrm>
            <a:off x="7072313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前</a:t>
            </a:r>
          </a:p>
        </p:txBody>
      </p:sp>
      <p:sp>
        <p:nvSpPr>
          <p:cNvPr id="219157" name="文字方塊 51"/>
          <p:cNvSpPr txBox="1">
            <a:spLocks noChangeArrowheads="1"/>
          </p:cNvSpPr>
          <p:nvPr/>
        </p:nvSpPr>
        <p:spPr bwMode="auto">
          <a:xfrm>
            <a:off x="4143375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頭</a:t>
            </a:r>
          </a:p>
        </p:txBody>
      </p:sp>
      <p:sp>
        <p:nvSpPr>
          <p:cNvPr id="219158" name="文字方塊 52"/>
          <p:cNvSpPr txBox="1">
            <a:spLocks noChangeArrowheads="1"/>
          </p:cNvSpPr>
          <p:nvPr/>
        </p:nvSpPr>
        <p:spPr bwMode="auto">
          <a:xfrm>
            <a:off x="6929438" y="2071688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間</a:t>
            </a:r>
          </a:p>
        </p:txBody>
      </p:sp>
      <p:sp>
        <p:nvSpPr>
          <p:cNvPr id="219159" name="文字方塊 53"/>
          <p:cNvSpPr txBox="1">
            <a:spLocks noChangeArrowheads="1"/>
          </p:cNvSpPr>
          <p:nvPr/>
        </p:nvSpPr>
        <p:spPr bwMode="auto">
          <a:xfrm>
            <a:off x="1428750" y="5286375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光</a:t>
            </a:r>
          </a:p>
        </p:txBody>
      </p:sp>
      <p:sp>
        <p:nvSpPr>
          <p:cNvPr id="219160" name="文字方塊 54"/>
          <p:cNvSpPr txBox="1">
            <a:spLocks noChangeArrowheads="1"/>
          </p:cNvSpPr>
          <p:nvPr/>
        </p:nvSpPr>
        <p:spPr bwMode="auto">
          <a:xfrm>
            <a:off x="4214813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照</a:t>
            </a:r>
          </a:p>
        </p:txBody>
      </p:sp>
      <p:sp>
        <p:nvSpPr>
          <p:cNvPr id="219161" name="文字方塊 55"/>
          <p:cNvSpPr txBox="1">
            <a:spLocks noChangeArrowheads="1"/>
          </p:cNvSpPr>
          <p:nvPr/>
        </p:nvSpPr>
        <p:spPr bwMode="auto">
          <a:xfrm>
            <a:off x="1428750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後</a:t>
            </a:r>
          </a:p>
        </p:txBody>
      </p:sp>
      <p:sp>
        <p:nvSpPr>
          <p:cNvPr id="219162" name="文字方塊 56"/>
          <p:cNvSpPr txBox="1">
            <a:spLocks noChangeArrowheads="1"/>
          </p:cNvSpPr>
          <p:nvPr/>
        </p:nvSpPr>
        <p:spPr bwMode="auto">
          <a:xfrm>
            <a:off x="4143375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劇</a:t>
            </a:r>
          </a:p>
        </p:txBody>
      </p:sp>
      <p:sp>
        <p:nvSpPr>
          <p:cNvPr id="219163" name="文字方塊 58"/>
          <p:cNvSpPr txBox="1">
            <a:spLocks noChangeArrowheads="1"/>
          </p:cNvSpPr>
          <p:nvPr/>
        </p:nvSpPr>
        <p:spPr bwMode="auto">
          <a:xfrm>
            <a:off x="7000875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</a:t>
            </a: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4071938" y="357188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kumimoji="1" lang="zh-TW" altLang="en-US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劃</a:t>
            </a:r>
          </a:p>
        </p:txBody>
      </p:sp>
    </p:spTree>
    <p:extLst>
      <p:ext uri="{BB962C8B-B14F-4D97-AF65-F5344CB8AC3E}">
        <p14:creationId xmlns:p14="http://schemas.microsoft.com/office/powerpoint/2010/main" val="216828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dirty="0" smtClean="0"/>
              <a:t>5</a:t>
            </a:r>
            <a:r>
              <a:rPr lang="zh-TW" altLang="en-US" sz="4800" dirty="0" smtClean="0"/>
              <a:t>劃</a:t>
            </a:r>
          </a:p>
        </p:txBody>
      </p:sp>
      <p:graphicFrame>
        <p:nvGraphicFramePr>
          <p:cNvPr id="311299" name="Object 3"/>
          <p:cNvGraphicFramePr>
            <a:graphicFrameLocks noChangeAspect="1"/>
          </p:cNvGraphicFramePr>
          <p:nvPr/>
        </p:nvGraphicFramePr>
        <p:xfrm>
          <a:off x="1042988" y="1700213"/>
          <a:ext cx="7105650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點陣圖影像" r:id="rId3" imgW="2495238" imgH="1638529" progId="Paint.Picture">
                  <p:embed/>
                </p:oleObj>
              </mc:Choice>
              <mc:Fallback>
                <p:oleObj name="點陣圖影像" r:id="rId3" imgW="2495238" imgH="16385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00213"/>
                        <a:ext cx="7105650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0" name="AutoShape 4"/>
          <p:cNvSpPr>
            <a:spLocks noChangeArrowheads="1"/>
          </p:cNvSpPr>
          <p:nvPr/>
        </p:nvSpPr>
        <p:spPr bwMode="auto">
          <a:xfrm>
            <a:off x="1979613" y="1989138"/>
            <a:ext cx="838200" cy="1516062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kumimoji="1" sz="2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5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kumimoji="1" sz="22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1301" name="AutoShape 5"/>
          <p:cNvSpPr>
            <a:spLocks noChangeArrowheads="1"/>
          </p:cNvSpPr>
          <p:nvPr/>
        </p:nvSpPr>
        <p:spPr bwMode="auto">
          <a:xfrm>
            <a:off x="7164388" y="1989138"/>
            <a:ext cx="838200" cy="1516062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kumimoji="1" sz="2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5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kumimoji="1" sz="22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1302" name="AutoShape 6"/>
          <p:cNvSpPr>
            <a:spLocks noChangeArrowheads="1"/>
          </p:cNvSpPr>
          <p:nvPr/>
        </p:nvSpPr>
        <p:spPr bwMode="auto">
          <a:xfrm>
            <a:off x="2124075" y="4581525"/>
            <a:ext cx="757238" cy="151447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kumimoji="1" sz="2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5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kumimoji="1" sz="22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1303" name="AutoShape 7"/>
          <p:cNvSpPr>
            <a:spLocks noChangeArrowheads="1"/>
          </p:cNvSpPr>
          <p:nvPr/>
        </p:nvSpPr>
        <p:spPr bwMode="auto">
          <a:xfrm>
            <a:off x="3708400" y="4652963"/>
            <a:ext cx="838200" cy="1443037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kumimoji="1" sz="2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5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kumimoji="1" sz="22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1304" name="AutoShape 8"/>
          <p:cNvSpPr>
            <a:spLocks noChangeArrowheads="1"/>
          </p:cNvSpPr>
          <p:nvPr/>
        </p:nvSpPr>
        <p:spPr bwMode="auto">
          <a:xfrm>
            <a:off x="4500563" y="2060575"/>
            <a:ext cx="838200" cy="121920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kumimoji="1" sz="2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5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kumimoji="1" sz="22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1305" name="AutoShape 9"/>
          <p:cNvSpPr>
            <a:spLocks noChangeArrowheads="1"/>
          </p:cNvSpPr>
          <p:nvPr/>
        </p:nvSpPr>
        <p:spPr bwMode="auto">
          <a:xfrm>
            <a:off x="7092950" y="4652963"/>
            <a:ext cx="838200" cy="137160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kumimoji="1" sz="2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5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kumimoji="1" sz="22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1" sz="2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5400" dirty="0" smtClean="0"/>
              <a:t>2</a:t>
            </a:r>
            <a:r>
              <a:rPr lang="zh-TW" altLang="en-US" sz="5400" dirty="0" smtClean="0"/>
              <a:t>劃</a:t>
            </a:r>
          </a:p>
        </p:txBody>
      </p:sp>
      <p:graphicFrame>
        <p:nvGraphicFramePr>
          <p:cNvPr id="309251" name="Object 3"/>
          <p:cNvGraphicFramePr>
            <a:graphicFrameLocks noChangeAspect="1"/>
          </p:cNvGraphicFramePr>
          <p:nvPr/>
        </p:nvGraphicFramePr>
        <p:xfrm>
          <a:off x="1295400" y="1676400"/>
          <a:ext cx="6877050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點陣圖影像" r:id="rId3" imgW="2561905" imgH="1638529" progId="Paint.Picture">
                  <p:embed/>
                </p:oleObj>
              </mc:Choice>
              <mc:Fallback>
                <p:oleObj name="點陣圖影像" r:id="rId3" imgW="2561905" imgH="16385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6877050" cy="43973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2" name="AutoShape 4"/>
          <p:cNvSpPr>
            <a:spLocks noChangeArrowheads="1"/>
          </p:cNvSpPr>
          <p:nvPr/>
        </p:nvSpPr>
        <p:spPr bwMode="auto">
          <a:xfrm>
            <a:off x="1547813" y="2708275"/>
            <a:ext cx="1066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09253" name="AutoShape 5"/>
          <p:cNvSpPr>
            <a:spLocks noChangeArrowheads="1"/>
          </p:cNvSpPr>
          <p:nvPr/>
        </p:nvSpPr>
        <p:spPr bwMode="auto">
          <a:xfrm>
            <a:off x="6948488" y="4508500"/>
            <a:ext cx="792162" cy="1208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09254" name="AutoShape 6"/>
          <p:cNvSpPr>
            <a:spLocks noChangeArrowheads="1"/>
          </p:cNvSpPr>
          <p:nvPr/>
        </p:nvSpPr>
        <p:spPr bwMode="auto">
          <a:xfrm>
            <a:off x="6227763" y="2205038"/>
            <a:ext cx="720725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09255" name="AutoShape 7"/>
          <p:cNvSpPr>
            <a:spLocks noChangeArrowheads="1"/>
          </p:cNvSpPr>
          <p:nvPr/>
        </p:nvSpPr>
        <p:spPr bwMode="auto">
          <a:xfrm>
            <a:off x="4356100" y="4652963"/>
            <a:ext cx="792163" cy="1138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09256" name="AutoShape 8"/>
          <p:cNvSpPr>
            <a:spLocks noChangeArrowheads="1"/>
          </p:cNvSpPr>
          <p:nvPr/>
        </p:nvSpPr>
        <p:spPr bwMode="auto">
          <a:xfrm>
            <a:off x="4067175" y="2781300"/>
            <a:ext cx="10668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09257" name="AutoShape 9"/>
          <p:cNvSpPr>
            <a:spLocks noChangeArrowheads="1"/>
          </p:cNvSpPr>
          <p:nvPr/>
        </p:nvSpPr>
        <p:spPr bwMode="auto">
          <a:xfrm>
            <a:off x="1476375" y="5300663"/>
            <a:ext cx="1143000" cy="6492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5400" dirty="0" smtClean="0"/>
              <a:t>6</a:t>
            </a:r>
            <a:r>
              <a:rPr lang="zh-TW" altLang="en-US" sz="5400" dirty="0" smtClean="0"/>
              <a:t>劃</a:t>
            </a:r>
          </a:p>
        </p:txBody>
      </p:sp>
      <p:graphicFrame>
        <p:nvGraphicFramePr>
          <p:cNvPr id="310275" name="Object 3"/>
          <p:cNvGraphicFramePr>
            <a:graphicFrameLocks noChangeAspect="1"/>
          </p:cNvGraphicFramePr>
          <p:nvPr/>
        </p:nvGraphicFramePr>
        <p:xfrm>
          <a:off x="1331913" y="1628775"/>
          <a:ext cx="6624637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點陣圖影像" r:id="rId3" imgW="2448267" imgH="1685714" progId="Paint.Picture">
                  <p:embed/>
                </p:oleObj>
              </mc:Choice>
              <mc:Fallback>
                <p:oleObj name="點陣圖影像" r:id="rId3" imgW="2448267" imgH="1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628775"/>
                        <a:ext cx="6624637" cy="456247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76" name="AutoShape 4"/>
          <p:cNvSpPr>
            <a:spLocks noChangeArrowheads="1"/>
          </p:cNvSpPr>
          <p:nvPr/>
        </p:nvSpPr>
        <p:spPr bwMode="auto">
          <a:xfrm>
            <a:off x="2051050" y="4581525"/>
            <a:ext cx="762000" cy="13589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</a:endParaRPr>
          </a:p>
        </p:txBody>
      </p:sp>
      <p:sp>
        <p:nvSpPr>
          <p:cNvPr id="310277" name="AutoShape 5"/>
          <p:cNvSpPr>
            <a:spLocks noChangeArrowheads="1"/>
          </p:cNvSpPr>
          <p:nvPr/>
        </p:nvSpPr>
        <p:spPr bwMode="auto">
          <a:xfrm>
            <a:off x="6877050" y="1989138"/>
            <a:ext cx="762000" cy="136683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</a:endParaRPr>
          </a:p>
        </p:txBody>
      </p:sp>
      <p:sp>
        <p:nvSpPr>
          <p:cNvPr id="310278" name="AutoShape 6"/>
          <p:cNvSpPr>
            <a:spLocks noChangeArrowheads="1"/>
          </p:cNvSpPr>
          <p:nvPr/>
        </p:nvSpPr>
        <p:spPr bwMode="auto">
          <a:xfrm>
            <a:off x="4572000" y="1989138"/>
            <a:ext cx="762000" cy="14398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</a:endParaRPr>
          </a:p>
        </p:txBody>
      </p:sp>
      <p:sp>
        <p:nvSpPr>
          <p:cNvPr id="310279" name="AutoShape 7"/>
          <p:cNvSpPr>
            <a:spLocks noChangeArrowheads="1"/>
          </p:cNvSpPr>
          <p:nvPr/>
        </p:nvSpPr>
        <p:spPr bwMode="auto">
          <a:xfrm>
            <a:off x="7019925" y="4292600"/>
            <a:ext cx="685800" cy="13589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</a:endParaRPr>
          </a:p>
        </p:txBody>
      </p:sp>
      <p:sp>
        <p:nvSpPr>
          <p:cNvPr id="310280" name="AutoShape 8"/>
          <p:cNvSpPr>
            <a:spLocks noChangeArrowheads="1"/>
          </p:cNvSpPr>
          <p:nvPr/>
        </p:nvSpPr>
        <p:spPr bwMode="auto">
          <a:xfrm>
            <a:off x="4500563" y="4365625"/>
            <a:ext cx="762000" cy="13589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</a:endParaRPr>
          </a:p>
        </p:txBody>
      </p:sp>
      <p:sp>
        <p:nvSpPr>
          <p:cNvPr id="310281" name="AutoShape 9"/>
          <p:cNvSpPr>
            <a:spLocks noChangeArrowheads="1"/>
          </p:cNvSpPr>
          <p:nvPr/>
        </p:nvSpPr>
        <p:spPr bwMode="auto">
          <a:xfrm>
            <a:off x="1979613" y="1916113"/>
            <a:ext cx="762000" cy="128428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428625"/>
            <a:ext cx="7158037" cy="1084263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latin typeface="富漢通新中黑" pitchFamily="49" charset="-120"/>
                <a:ea typeface="富漢通新中黑" pitchFamily="49" charset="-120"/>
              </a:rPr>
              <a:t>   </a:t>
            </a:r>
            <a:r>
              <a:rPr lang="en-US" altLang="zh-TW" sz="6000" smtClean="0">
                <a:latin typeface="富漢通新中黑" pitchFamily="49" charset="-120"/>
                <a:ea typeface="富漢通新中黑" pitchFamily="49" charset="-120"/>
              </a:rPr>
              <a:t>6</a:t>
            </a:r>
            <a:r>
              <a:rPr lang="zh-TW" altLang="en-US" sz="6000" smtClean="0">
                <a:latin typeface="富漢通新中黑" pitchFamily="49" charset="-120"/>
                <a:ea typeface="富漢通新中黑" pitchFamily="49" charset="-120"/>
              </a:rPr>
              <a:t>劃</a:t>
            </a:r>
          </a:p>
        </p:txBody>
      </p:sp>
      <p:graphicFrame>
        <p:nvGraphicFramePr>
          <p:cNvPr id="313347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555875" y="1989138"/>
          <a:ext cx="4392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點陣圖影像" r:id="rId3" imgW="2486372" imgH="2295238" progId="Paint.Picture">
                  <p:embed/>
                </p:oleObj>
              </mc:Choice>
              <mc:Fallback>
                <p:oleObj name="點陣圖影像" r:id="rId3" imgW="2486372" imgH="22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989138"/>
                        <a:ext cx="4392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9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20713"/>
            <a:ext cx="7632700" cy="1082675"/>
          </a:xfrm>
        </p:spPr>
        <p:txBody>
          <a:bodyPr/>
          <a:lstStyle/>
          <a:p>
            <a:pPr eaLnBrk="1" hangingPunct="1"/>
            <a:r>
              <a:rPr lang="zh-TW" altLang="en-US" sz="6500" smtClean="0">
                <a:latin typeface="華康魏碑體(P)" pitchFamily="2" charset="-120"/>
                <a:ea typeface="華康魏碑體(P)" pitchFamily="2" charset="-120"/>
              </a:rPr>
              <a:t> </a:t>
            </a:r>
            <a:r>
              <a:rPr lang="en-US" altLang="zh-TW" sz="6500" smtClean="0">
                <a:latin typeface="華康魏碑體(P)" pitchFamily="2" charset="-120"/>
                <a:ea typeface="華康魏碑體(P)" pitchFamily="2" charset="-120"/>
              </a:rPr>
              <a:t>5</a:t>
            </a:r>
            <a:r>
              <a:rPr lang="zh-TW" altLang="en-US" sz="6500" smtClean="0">
                <a:latin typeface="華康魏碑體(P)" pitchFamily="2" charset="-120"/>
                <a:ea typeface="華康魏碑體(P)" pitchFamily="2" charset="-120"/>
              </a:rPr>
              <a:t>劃</a:t>
            </a:r>
          </a:p>
        </p:txBody>
      </p:sp>
      <p:graphicFrame>
        <p:nvGraphicFramePr>
          <p:cNvPr id="314371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941638" y="2057400"/>
          <a:ext cx="465455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點陣圖影像" r:id="rId3" imgW="2514286" imgH="2572109" progId="Paint.Picture">
                  <p:embed/>
                </p:oleObj>
              </mc:Choice>
              <mc:Fallback>
                <p:oleObj name="點陣圖影像" r:id="rId3" imgW="2514286" imgH="257210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2057400"/>
                        <a:ext cx="465455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8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876300"/>
          </a:xfrm>
        </p:spPr>
        <p:txBody>
          <a:bodyPr/>
          <a:lstStyle/>
          <a:p>
            <a:pPr eaLnBrk="1" hangingPunct="1"/>
            <a:r>
              <a:rPr lang="en-US" altLang="zh-TW" sz="6600" dirty="0" smtClean="0">
                <a:latin typeface="富漢通新中黑" pitchFamily="49" charset="-120"/>
                <a:ea typeface="富漢通新中黑" pitchFamily="49" charset="-120"/>
              </a:rPr>
              <a:t>5</a:t>
            </a:r>
            <a:r>
              <a:rPr lang="zh-TW" altLang="en-US" sz="6600" dirty="0" smtClean="0">
                <a:latin typeface="富漢通新中黑" pitchFamily="49" charset="-120"/>
                <a:ea typeface="富漢通新中黑" pitchFamily="49" charset="-120"/>
              </a:rPr>
              <a:t>劃</a:t>
            </a:r>
          </a:p>
        </p:txBody>
      </p:sp>
      <p:graphicFrame>
        <p:nvGraphicFramePr>
          <p:cNvPr id="315395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514600" y="2057400"/>
          <a:ext cx="44338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點陣圖影像" r:id="rId3" imgW="2390476" imgH="2390476" progId="Paint.Picture">
                  <p:embed/>
                </p:oleObj>
              </mc:Choice>
              <mc:Fallback>
                <p:oleObj name="點陣圖影像" r:id="rId3" imgW="2390476" imgH="2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57400"/>
                        <a:ext cx="443388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396" name="Object 3"/>
          <p:cNvGraphicFramePr>
            <a:graphicFrameLocks noChangeAspect="1"/>
          </p:cNvGraphicFramePr>
          <p:nvPr/>
        </p:nvGraphicFramePr>
        <p:xfrm>
          <a:off x="2555875" y="2781300"/>
          <a:ext cx="10668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點陣圖影像" r:id="rId5" imgW="762106" imgH="1028844" progId="Paint.Picture">
                  <p:embed/>
                </p:oleObj>
              </mc:Choice>
              <mc:Fallback>
                <p:oleObj name="點陣圖影像" r:id="rId5" imgW="762106" imgH="10288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781300"/>
                        <a:ext cx="106680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9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876300"/>
          </a:xfrm>
        </p:spPr>
        <p:txBody>
          <a:bodyPr/>
          <a:lstStyle/>
          <a:p>
            <a:pPr eaLnBrk="1" hangingPunct="1"/>
            <a:r>
              <a:rPr lang="en-US" altLang="zh-TW" sz="6600" dirty="0" smtClean="0">
                <a:latin typeface="富漢通新中黑" pitchFamily="49" charset="-120"/>
                <a:ea typeface="富漢通新中黑" pitchFamily="49" charset="-120"/>
              </a:rPr>
              <a:t>3</a:t>
            </a:r>
            <a:r>
              <a:rPr lang="zh-TW" altLang="en-US" sz="6600" dirty="0" smtClean="0">
                <a:latin typeface="富漢通新中黑" pitchFamily="49" charset="-120"/>
                <a:ea typeface="富漢通新中黑" pitchFamily="49" charset="-120"/>
              </a:rPr>
              <a:t>劃</a:t>
            </a:r>
          </a:p>
        </p:txBody>
      </p:sp>
      <p:graphicFrame>
        <p:nvGraphicFramePr>
          <p:cNvPr id="317443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051050" y="1600200"/>
          <a:ext cx="5113338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點陣圖影像" r:id="rId3" imgW="2467319" imgH="2486372" progId="Paint.Picture">
                  <p:embed/>
                </p:oleObj>
              </mc:Choice>
              <mc:Fallback>
                <p:oleObj name="點陣圖影像" r:id="rId3" imgW="2467319" imgH="248637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600200"/>
                        <a:ext cx="5113338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5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525463"/>
            <a:ext cx="8162925" cy="1098550"/>
          </a:xfrm>
        </p:spPr>
        <p:txBody>
          <a:bodyPr/>
          <a:lstStyle/>
          <a:p>
            <a:pPr eaLnBrk="1" hangingPunct="1"/>
            <a:r>
              <a:rPr lang="zh-TW" altLang="en-US" sz="6600" smtClean="0">
                <a:latin typeface="富漢通新中黑" pitchFamily="49" charset="-120"/>
                <a:ea typeface="富漢通新中黑" pitchFamily="49" charset="-120"/>
              </a:rPr>
              <a:t> </a:t>
            </a:r>
            <a:r>
              <a:rPr lang="en-US" altLang="zh-TW" sz="6600" smtClean="0">
                <a:latin typeface="富漢通新中黑" pitchFamily="49" charset="-120"/>
                <a:ea typeface="富漢通新中黑" pitchFamily="49" charset="-120"/>
              </a:rPr>
              <a:t>4</a:t>
            </a:r>
            <a:r>
              <a:rPr lang="zh-TW" altLang="en-US" sz="6600" smtClean="0">
                <a:latin typeface="富漢通新中黑" pitchFamily="49" charset="-120"/>
                <a:ea typeface="富漢通新中黑" pitchFamily="49" charset="-120"/>
              </a:rPr>
              <a:t>劃</a:t>
            </a:r>
          </a:p>
        </p:txBody>
      </p:sp>
      <p:graphicFrame>
        <p:nvGraphicFramePr>
          <p:cNvPr id="318467" name="Object 2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702178994"/>
              </p:ext>
            </p:extLst>
          </p:nvPr>
        </p:nvGraphicFramePr>
        <p:xfrm>
          <a:off x="1979712" y="1628800"/>
          <a:ext cx="5328592" cy="4822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點陣圖影像" r:id="rId3" imgW="2591162" imgH="2591162" progId="Paint.Picture">
                  <p:embed/>
                </p:oleObj>
              </mc:Choice>
              <mc:Fallback>
                <p:oleObj name="點陣圖影像" r:id="rId3" imgW="2591162" imgH="25911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628800"/>
                        <a:ext cx="5328592" cy="4822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2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4513"/>
            <a:ext cx="7772400" cy="876300"/>
          </a:xfrm>
        </p:spPr>
        <p:txBody>
          <a:bodyPr/>
          <a:lstStyle/>
          <a:p>
            <a:pPr eaLnBrk="1" hangingPunct="1"/>
            <a:r>
              <a:rPr lang="zh-TW" altLang="en-US" sz="6300" smtClean="0">
                <a:latin typeface="富漢通新中黑" pitchFamily="49" charset="-120"/>
                <a:ea typeface="富漢通新中黑" pitchFamily="49" charset="-120"/>
              </a:rPr>
              <a:t> </a:t>
            </a:r>
            <a:r>
              <a:rPr lang="en-US" altLang="zh-TW" sz="6300" smtClean="0">
                <a:latin typeface="富漢通新中黑" pitchFamily="49" charset="-120"/>
                <a:ea typeface="富漢通新中黑" pitchFamily="49" charset="-120"/>
              </a:rPr>
              <a:t>5</a:t>
            </a:r>
            <a:r>
              <a:rPr lang="zh-TW" altLang="en-US" sz="6300" smtClean="0">
                <a:latin typeface="富漢通新中黑" pitchFamily="49" charset="-120"/>
                <a:ea typeface="富漢通新中黑" pitchFamily="49" charset="-120"/>
              </a:rPr>
              <a:t>劃</a:t>
            </a:r>
          </a:p>
        </p:txBody>
      </p:sp>
      <p:graphicFrame>
        <p:nvGraphicFramePr>
          <p:cNvPr id="319491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771775" y="1773238"/>
          <a:ext cx="47117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點陣圖影像" r:id="rId3" imgW="2448267" imgH="2534004" progId="Paint.Picture">
                  <p:embed/>
                </p:oleObj>
              </mc:Choice>
              <mc:Fallback>
                <p:oleObj name="點陣圖影像" r:id="rId3" imgW="2448267" imgH="253400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773238"/>
                        <a:ext cx="4711700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3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95300"/>
            <a:ext cx="8540750" cy="876300"/>
          </a:xfrm>
        </p:spPr>
        <p:txBody>
          <a:bodyPr/>
          <a:lstStyle/>
          <a:p>
            <a:pPr eaLnBrk="1" hangingPunct="1"/>
            <a:r>
              <a:rPr lang="zh-TW" altLang="en-US" sz="6600" smtClean="0">
                <a:latin typeface="富漢通新中黑" pitchFamily="49" charset="-120"/>
                <a:ea typeface="富漢通新中黑" pitchFamily="49" charset="-120"/>
              </a:rPr>
              <a:t>四面文字</a:t>
            </a:r>
          </a:p>
        </p:txBody>
      </p:sp>
      <p:graphicFrame>
        <p:nvGraphicFramePr>
          <p:cNvPr id="31641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835150" y="1628775"/>
          <a:ext cx="5254625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點陣圖影像" r:id="rId3" imgW="2438095" imgH="2381582" progId="Paint.Picture">
                  <p:embed/>
                </p:oleObj>
              </mc:Choice>
              <mc:Fallback>
                <p:oleObj name="點陣圖影像" r:id="rId3" imgW="2438095" imgH="238158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628775"/>
                        <a:ext cx="5254625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156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14282" y="1643050"/>
            <a:ext cx="8715404" cy="5000660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50000"/>
              </a:schemeClr>
            </a:solidFill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008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214313" y="3357563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rot="5400000">
            <a:off x="679450" y="4106863"/>
            <a:ext cx="4929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5400000">
            <a:off x="3465513" y="4106863"/>
            <a:ext cx="4929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857250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5008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36433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857250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857250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6433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65008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285750" y="5000625"/>
            <a:ext cx="8715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36433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2928938" y="214313"/>
            <a:ext cx="300037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0179" name="文字方塊 49"/>
          <p:cNvSpPr txBox="1">
            <a:spLocks noChangeArrowheads="1"/>
          </p:cNvSpPr>
          <p:nvPr/>
        </p:nvSpPr>
        <p:spPr bwMode="auto">
          <a:xfrm>
            <a:off x="1428750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房</a:t>
            </a:r>
          </a:p>
        </p:txBody>
      </p:sp>
      <p:sp>
        <p:nvSpPr>
          <p:cNvPr id="220180" name="文字方塊 50"/>
          <p:cNvSpPr txBox="1">
            <a:spLocks noChangeArrowheads="1"/>
          </p:cNvSpPr>
          <p:nvPr/>
        </p:nvSpPr>
        <p:spPr bwMode="auto">
          <a:xfrm>
            <a:off x="7072313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</a:t>
            </a:r>
          </a:p>
        </p:txBody>
      </p:sp>
      <p:sp>
        <p:nvSpPr>
          <p:cNvPr id="220181" name="文字方塊 51"/>
          <p:cNvSpPr txBox="1">
            <a:spLocks noChangeArrowheads="1"/>
          </p:cNvSpPr>
          <p:nvPr/>
        </p:nvSpPr>
        <p:spPr bwMode="auto">
          <a:xfrm>
            <a:off x="4143375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科</a:t>
            </a:r>
          </a:p>
        </p:txBody>
      </p:sp>
      <p:sp>
        <p:nvSpPr>
          <p:cNvPr id="220182" name="文字方塊 52"/>
          <p:cNvSpPr txBox="1">
            <a:spLocks noChangeArrowheads="1"/>
          </p:cNvSpPr>
          <p:nvPr/>
        </p:nvSpPr>
        <p:spPr bwMode="auto">
          <a:xfrm>
            <a:off x="6929438" y="2071688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理</a:t>
            </a:r>
          </a:p>
        </p:txBody>
      </p:sp>
      <p:sp>
        <p:nvSpPr>
          <p:cNvPr id="220183" name="文字方塊 53"/>
          <p:cNvSpPr txBox="1">
            <a:spLocks noChangeArrowheads="1"/>
          </p:cNvSpPr>
          <p:nvPr/>
        </p:nvSpPr>
        <p:spPr bwMode="auto">
          <a:xfrm>
            <a:off x="1428750" y="5286375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化</a:t>
            </a:r>
          </a:p>
        </p:txBody>
      </p:sp>
      <p:sp>
        <p:nvSpPr>
          <p:cNvPr id="220184" name="文字方塊 54"/>
          <p:cNvSpPr txBox="1">
            <a:spLocks noChangeArrowheads="1"/>
          </p:cNvSpPr>
          <p:nvPr/>
        </p:nvSpPr>
        <p:spPr bwMode="auto">
          <a:xfrm>
            <a:off x="4214813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教</a:t>
            </a:r>
          </a:p>
        </p:txBody>
      </p:sp>
      <p:sp>
        <p:nvSpPr>
          <p:cNvPr id="220185" name="文字方塊 55"/>
          <p:cNvSpPr txBox="1">
            <a:spLocks noChangeArrowheads="1"/>
          </p:cNvSpPr>
          <p:nvPr/>
        </p:nvSpPr>
        <p:spPr bwMode="auto">
          <a:xfrm>
            <a:off x="1428750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組</a:t>
            </a:r>
          </a:p>
        </p:txBody>
      </p:sp>
      <p:sp>
        <p:nvSpPr>
          <p:cNvPr id="220186" name="文字方塊 56"/>
          <p:cNvSpPr txBox="1">
            <a:spLocks noChangeArrowheads="1"/>
          </p:cNvSpPr>
          <p:nvPr/>
        </p:nvSpPr>
        <p:spPr bwMode="auto">
          <a:xfrm>
            <a:off x="4143375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定</a:t>
            </a:r>
          </a:p>
        </p:txBody>
      </p:sp>
      <p:sp>
        <p:nvSpPr>
          <p:cNvPr id="220187" name="文字方塊 58"/>
          <p:cNvSpPr txBox="1">
            <a:spLocks noChangeArrowheads="1"/>
          </p:cNvSpPr>
          <p:nvPr/>
        </p:nvSpPr>
        <p:spPr bwMode="auto">
          <a:xfrm>
            <a:off x="7000875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旦</a:t>
            </a: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4071938" y="357188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kumimoji="1" lang="zh-TW" altLang="en-US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劃</a:t>
            </a:r>
          </a:p>
        </p:txBody>
      </p:sp>
    </p:spTree>
    <p:extLst>
      <p:ext uri="{BB962C8B-B14F-4D97-AF65-F5344CB8AC3E}">
        <p14:creationId xmlns:p14="http://schemas.microsoft.com/office/powerpoint/2010/main" val="2200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14282" y="1643050"/>
            <a:ext cx="8715404" cy="5000660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50000"/>
              </a:schemeClr>
            </a:solidFill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008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214313" y="3357563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rot="5400000">
            <a:off x="679450" y="4106863"/>
            <a:ext cx="4929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5400000">
            <a:off x="3465513" y="4106863"/>
            <a:ext cx="4929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857250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5008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36433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857250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857250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6433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65008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285750" y="5000625"/>
            <a:ext cx="8715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36433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3000375" y="214313"/>
            <a:ext cx="300037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1203" name="文字方塊 49"/>
          <p:cNvSpPr txBox="1">
            <a:spLocks noChangeArrowheads="1"/>
          </p:cNvSpPr>
          <p:nvPr/>
        </p:nvSpPr>
        <p:spPr bwMode="auto">
          <a:xfrm>
            <a:off x="1428750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房</a:t>
            </a:r>
          </a:p>
        </p:txBody>
      </p:sp>
      <p:sp>
        <p:nvSpPr>
          <p:cNvPr id="221204" name="文字方塊 50"/>
          <p:cNvSpPr txBox="1">
            <a:spLocks noChangeArrowheads="1"/>
          </p:cNvSpPr>
          <p:nvPr/>
        </p:nvSpPr>
        <p:spPr bwMode="auto">
          <a:xfrm>
            <a:off x="7072313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神</a:t>
            </a:r>
          </a:p>
        </p:txBody>
      </p:sp>
      <p:sp>
        <p:nvSpPr>
          <p:cNvPr id="221205" name="文字方塊 51"/>
          <p:cNvSpPr txBox="1">
            <a:spLocks noChangeArrowheads="1"/>
          </p:cNvSpPr>
          <p:nvPr/>
        </p:nvSpPr>
        <p:spPr bwMode="auto">
          <a:xfrm>
            <a:off x="4143375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酸</a:t>
            </a:r>
          </a:p>
        </p:txBody>
      </p:sp>
      <p:sp>
        <p:nvSpPr>
          <p:cNvPr id="221206" name="文字方塊 52"/>
          <p:cNvSpPr txBox="1">
            <a:spLocks noChangeArrowheads="1"/>
          </p:cNvSpPr>
          <p:nvPr/>
        </p:nvSpPr>
        <p:spPr bwMode="auto">
          <a:xfrm>
            <a:off x="6929438" y="2071688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動</a:t>
            </a:r>
          </a:p>
        </p:txBody>
      </p:sp>
      <p:sp>
        <p:nvSpPr>
          <p:cNvPr id="221207" name="文字方塊 53"/>
          <p:cNvSpPr txBox="1">
            <a:spLocks noChangeArrowheads="1"/>
          </p:cNvSpPr>
          <p:nvPr/>
        </p:nvSpPr>
        <p:spPr bwMode="auto">
          <a:xfrm>
            <a:off x="1428750" y="5286375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境</a:t>
            </a:r>
          </a:p>
        </p:txBody>
      </p:sp>
      <p:sp>
        <p:nvSpPr>
          <p:cNvPr id="221208" name="文字方塊 54"/>
          <p:cNvSpPr txBox="1">
            <a:spLocks noChangeArrowheads="1"/>
          </p:cNvSpPr>
          <p:nvPr/>
        </p:nvSpPr>
        <p:spPr bwMode="auto">
          <a:xfrm>
            <a:off x="4214813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花</a:t>
            </a:r>
          </a:p>
        </p:txBody>
      </p:sp>
      <p:sp>
        <p:nvSpPr>
          <p:cNvPr id="221209" name="文字方塊 55"/>
          <p:cNvSpPr txBox="1">
            <a:spLocks noChangeArrowheads="1"/>
          </p:cNvSpPr>
          <p:nvPr/>
        </p:nvSpPr>
        <p:spPr bwMode="auto">
          <a:xfrm>
            <a:off x="1428750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跳</a:t>
            </a:r>
          </a:p>
        </p:txBody>
      </p:sp>
      <p:sp>
        <p:nvSpPr>
          <p:cNvPr id="221210" name="文字方塊 56"/>
          <p:cNvSpPr txBox="1">
            <a:spLocks noChangeArrowheads="1"/>
          </p:cNvSpPr>
          <p:nvPr/>
        </p:nvSpPr>
        <p:spPr bwMode="auto">
          <a:xfrm>
            <a:off x="4143375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地</a:t>
            </a:r>
          </a:p>
        </p:txBody>
      </p:sp>
      <p:sp>
        <p:nvSpPr>
          <p:cNvPr id="221211" name="文字方塊 58"/>
          <p:cNvSpPr txBox="1">
            <a:spLocks noChangeArrowheads="1"/>
          </p:cNvSpPr>
          <p:nvPr/>
        </p:nvSpPr>
        <p:spPr bwMode="auto">
          <a:xfrm>
            <a:off x="7000875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急</a:t>
            </a: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4071938" y="357188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kumimoji="1" lang="zh-TW" altLang="en-US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劃</a:t>
            </a:r>
          </a:p>
        </p:txBody>
      </p:sp>
    </p:spTree>
    <p:extLst>
      <p:ext uri="{BB962C8B-B14F-4D97-AF65-F5344CB8AC3E}">
        <p14:creationId xmlns:p14="http://schemas.microsoft.com/office/powerpoint/2010/main" val="19340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14282" y="1643050"/>
            <a:ext cx="8715404" cy="5000660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50000"/>
              </a:schemeClr>
            </a:solidFill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008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214313" y="3357563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rot="5400000">
            <a:off x="679450" y="4106863"/>
            <a:ext cx="4929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5400000">
            <a:off x="3465513" y="4106863"/>
            <a:ext cx="4929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857250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5008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36433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857250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857250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6433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65008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285750" y="5000625"/>
            <a:ext cx="8715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36433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3000375" y="214313"/>
            <a:ext cx="300037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2227" name="文字方塊 49"/>
          <p:cNvSpPr txBox="1">
            <a:spLocks noChangeArrowheads="1"/>
          </p:cNvSpPr>
          <p:nvPr/>
        </p:nvSpPr>
        <p:spPr bwMode="auto">
          <a:xfrm>
            <a:off x="1428750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壁</a:t>
            </a:r>
          </a:p>
        </p:txBody>
      </p:sp>
      <p:sp>
        <p:nvSpPr>
          <p:cNvPr id="222228" name="文字方塊 50"/>
          <p:cNvSpPr txBox="1">
            <a:spLocks noChangeArrowheads="1"/>
          </p:cNvSpPr>
          <p:nvPr/>
        </p:nvSpPr>
        <p:spPr bwMode="auto">
          <a:xfrm>
            <a:off x="7000875" y="2071688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灰</a:t>
            </a:r>
          </a:p>
        </p:txBody>
      </p:sp>
      <p:sp>
        <p:nvSpPr>
          <p:cNvPr id="222229" name="文字方塊 51"/>
          <p:cNvSpPr txBox="1">
            <a:spLocks noChangeArrowheads="1"/>
          </p:cNvSpPr>
          <p:nvPr/>
        </p:nvSpPr>
        <p:spPr bwMode="auto">
          <a:xfrm>
            <a:off x="4143375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材</a:t>
            </a:r>
          </a:p>
        </p:txBody>
      </p:sp>
      <p:sp>
        <p:nvSpPr>
          <p:cNvPr id="222230" name="文字方塊 52"/>
          <p:cNvSpPr txBox="1">
            <a:spLocks noChangeArrowheads="1"/>
          </p:cNvSpPr>
          <p:nvPr/>
        </p:nvSpPr>
        <p:spPr bwMode="auto">
          <a:xfrm>
            <a:off x="7000875" y="5286375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英</a:t>
            </a:r>
          </a:p>
        </p:txBody>
      </p:sp>
      <p:sp>
        <p:nvSpPr>
          <p:cNvPr id="222231" name="文字方塊 53"/>
          <p:cNvSpPr txBox="1">
            <a:spLocks noChangeArrowheads="1"/>
          </p:cNvSpPr>
          <p:nvPr/>
        </p:nvSpPr>
        <p:spPr bwMode="auto">
          <a:xfrm>
            <a:off x="1428750" y="5286375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化</a:t>
            </a:r>
          </a:p>
        </p:txBody>
      </p:sp>
      <p:sp>
        <p:nvSpPr>
          <p:cNvPr id="222232" name="文字方塊 54"/>
          <p:cNvSpPr txBox="1">
            <a:spLocks noChangeArrowheads="1"/>
          </p:cNvSpPr>
          <p:nvPr/>
        </p:nvSpPr>
        <p:spPr bwMode="auto">
          <a:xfrm>
            <a:off x="4214813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炭</a:t>
            </a:r>
          </a:p>
        </p:txBody>
      </p:sp>
      <p:sp>
        <p:nvSpPr>
          <p:cNvPr id="222233" name="文字方塊 55"/>
          <p:cNvSpPr txBox="1">
            <a:spLocks noChangeArrowheads="1"/>
          </p:cNvSpPr>
          <p:nvPr/>
        </p:nvSpPr>
        <p:spPr bwMode="auto">
          <a:xfrm>
            <a:off x="1428750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棉</a:t>
            </a:r>
          </a:p>
        </p:txBody>
      </p:sp>
      <p:sp>
        <p:nvSpPr>
          <p:cNvPr id="222234" name="文字方塊 56"/>
          <p:cNvSpPr txBox="1">
            <a:spLocks noChangeArrowheads="1"/>
          </p:cNvSpPr>
          <p:nvPr/>
        </p:nvSpPr>
        <p:spPr bwMode="auto">
          <a:xfrm>
            <a:off x="4143375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門</a:t>
            </a:r>
          </a:p>
        </p:txBody>
      </p:sp>
      <p:sp>
        <p:nvSpPr>
          <p:cNvPr id="222235" name="文字方塊 57"/>
          <p:cNvSpPr txBox="1">
            <a:spLocks noChangeArrowheads="1"/>
          </p:cNvSpPr>
          <p:nvPr/>
        </p:nvSpPr>
        <p:spPr bwMode="auto">
          <a:xfrm>
            <a:off x="928688" y="357188"/>
            <a:ext cx="114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12</a:t>
            </a:r>
            <a:endParaRPr lang="zh-TW" altLang="en-US" sz="540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2236" name="文字方塊 58"/>
          <p:cNvSpPr txBox="1">
            <a:spLocks noChangeArrowheads="1"/>
          </p:cNvSpPr>
          <p:nvPr/>
        </p:nvSpPr>
        <p:spPr bwMode="auto">
          <a:xfrm>
            <a:off x="7000875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林</a:t>
            </a: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4071938" y="357188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kumimoji="1" lang="zh-TW" altLang="en-US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劃</a:t>
            </a:r>
          </a:p>
        </p:txBody>
      </p:sp>
    </p:spTree>
    <p:extLst>
      <p:ext uri="{BB962C8B-B14F-4D97-AF65-F5344CB8AC3E}">
        <p14:creationId xmlns:p14="http://schemas.microsoft.com/office/powerpoint/2010/main" val="11553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14282" y="1643050"/>
            <a:ext cx="8715404" cy="5000660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50000"/>
              </a:schemeClr>
            </a:solidFill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008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214313" y="3357563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rot="5400000">
            <a:off x="679450" y="4106863"/>
            <a:ext cx="4929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5400000">
            <a:off x="3429794" y="4142582"/>
            <a:ext cx="5000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857250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5008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36433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857250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857250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6433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65008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214313" y="5000625"/>
            <a:ext cx="8715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36433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2928938" y="214313"/>
            <a:ext cx="300037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3251" name="文字方塊 49"/>
          <p:cNvSpPr txBox="1">
            <a:spLocks noChangeArrowheads="1"/>
          </p:cNvSpPr>
          <p:nvPr/>
        </p:nvSpPr>
        <p:spPr bwMode="auto">
          <a:xfrm>
            <a:off x="1428750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平</a:t>
            </a:r>
          </a:p>
        </p:txBody>
      </p:sp>
      <p:sp>
        <p:nvSpPr>
          <p:cNvPr id="223252" name="文字方塊 50"/>
          <p:cNvSpPr txBox="1">
            <a:spLocks noChangeArrowheads="1"/>
          </p:cNvSpPr>
          <p:nvPr/>
        </p:nvSpPr>
        <p:spPr bwMode="auto">
          <a:xfrm>
            <a:off x="7072313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字</a:t>
            </a:r>
          </a:p>
        </p:txBody>
      </p:sp>
      <p:sp>
        <p:nvSpPr>
          <p:cNvPr id="223253" name="文字方塊 51"/>
          <p:cNvSpPr txBox="1">
            <a:spLocks noChangeArrowheads="1"/>
          </p:cNvSpPr>
          <p:nvPr/>
        </p:nvSpPr>
        <p:spPr bwMode="auto">
          <a:xfrm>
            <a:off x="4143375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菜</a:t>
            </a:r>
          </a:p>
        </p:txBody>
      </p:sp>
      <p:sp>
        <p:nvSpPr>
          <p:cNvPr id="223254" name="文字方塊 52"/>
          <p:cNvSpPr txBox="1">
            <a:spLocks noChangeArrowheads="1"/>
          </p:cNvSpPr>
          <p:nvPr/>
        </p:nvSpPr>
        <p:spPr bwMode="auto">
          <a:xfrm>
            <a:off x="6929438" y="2071688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靈</a:t>
            </a:r>
          </a:p>
        </p:txBody>
      </p:sp>
      <p:sp>
        <p:nvSpPr>
          <p:cNvPr id="223255" name="文字方塊 53"/>
          <p:cNvSpPr txBox="1">
            <a:spLocks noChangeArrowheads="1"/>
          </p:cNvSpPr>
          <p:nvPr/>
        </p:nvSpPr>
        <p:spPr bwMode="auto">
          <a:xfrm>
            <a:off x="1428750" y="5286375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茶</a:t>
            </a:r>
          </a:p>
        </p:txBody>
      </p:sp>
      <p:sp>
        <p:nvSpPr>
          <p:cNvPr id="223256" name="文字方塊 54"/>
          <p:cNvSpPr txBox="1">
            <a:spLocks noChangeArrowheads="1"/>
          </p:cNvSpPr>
          <p:nvPr/>
        </p:nvSpPr>
        <p:spPr bwMode="auto">
          <a:xfrm>
            <a:off x="4214813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計</a:t>
            </a:r>
          </a:p>
        </p:txBody>
      </p:sp>
      <p:sp>
        <p:nvSpPr>
          <p:cNvPr id="223257" name="文字方塊 55"/>
          <p:cNvSpPr txBox="1">
            <a:spLocks noChangeArrowheads="1"/>
          </p:cNvSpPr>
          <p:nvPr/>
        </p:nvSpPr>
        <p:spPr bwMode="auto">
          <a:xfrm>
            <a:off x="1428750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還</a:t>
            </a:r>
          </a:p>
        </p:txBody>
      </p:sp>
      <p:sp>
        <p:nvSpPr>
          <p:cNvPr id="223258" name="文字方塊 56"/>
          <p:cNvSpPr txBox="1">
            <a:spLocks noChangeArrowheads="1"/>
          </p:cNvSpPr>
          <p:nvPr/>
        </p:nvSpPr>
        <p:spPr bwMode="auto">
          <a:xfrm>
            <a:off x="4143375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父</a:t>
            </a:r>
          </a:p>
        </p:txBody>
      </p:sp>
      <p:sp>
        <p:nvSpPr>
          <p:cNvPr id="223259" name="文字方塊 58"/>
          <p:cNvSpPr txBox="1">
            <a:spLocks noChangeArrowheads="1"/>
          </p:cNvSpPr>
          <p:nvPr/>
        </p:nvSpPr>
        <p:spPr bwMode="auto">
          <a:xfrm>
            <a:off x="7000875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性</a:t>
            </a: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4071938" y="357188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kumimoji="1" lang="zh-TW" altLang="en-US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劃</a:t>
            </a:r>
          </a:p>
        </p:txBody>
      </p:sp>
    </p:spTree>
    <p:extLst>
      <p:ext uri="{BB962C8B-B14F-4D97-AF65-F5344CB8AC3E}">
        <p14:creationId xmlns:p14="http://schemas.microsoft.com/office/powerpoint/2010/main" val="77745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14282" y="1643050"/>
            <a:ext cx="8715404" cy="5000660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50000"/>
              </a:schemeClr>
            </a:solidFill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008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214313" y="3357563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rot="5400000">
            <a:off x="679450" y="4106863"/>
            <a:ext cx="4929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5400000">
            <a:off x="3465513" y="4106863"/>
            <a:ext cx="4929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857250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5008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36433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857250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857250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6433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65008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285750" y="5000625"/>
            <a:ext cx="8715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36433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3000375" y="214313"/>
            <a:ext cx="300037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4275" name="文字方塊 49"/>
          <p:cNvSpPr txBox="1">
            <a:spLocks noChangeArrowheads="1"/>
          </p:cNvSpPr>
          <p:nvPr/>
        </p:nvSpPr>
        <p:spPr bwMode="auto">
          <a:xfrm>
            <a:off x="1428750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心</a:t>
            </a:r>
          </a:p>
        </p:txBody>
      </p:sp>
      <p:sp>
        <p:nvSpPr>
          <p:cNvPr id="224276" name="文字方塊 50"/>
          <p:cNvSpPr txBox="1">
            <a:spLocks noChangeArrowheads="1"/>
          </p:cNvSpPr>
          <p:nvPr/>
        </p:nvSpPr>
        <p:spPr bwMode="auto">
          <a:xfrm>
            <a:off x="7000875" y="2071688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完</a:t>
            </a:r>
          </a:p>
        </p:txBody>
      </p:sp>
      <p:sp>
        <p:nvSpPr>
          <p:cNvPr id="224277" name="文字方塊 51"/>
          <p:cNvSpPr txBox="1">
            <a:spLocks noChangeArrowheads="1"/>
          </p:cNvSpPr>
          <p:nvPr/>
        </p:nvSpPr>
        <p:spPr bwMode="auto">
          <a:xfrm>
            <a:off x="4143375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武</a:t>
            </a:r>
          </a:p>
        </p:txBody>
      </p:sp>
      <p:sp>
        <p:nvSpPr>
          <p:cNvPr id="224278" name="文字方塊 52"/>
          <p:cNvSpPr txBox="1">
            <a:spLocks noChangeArrowheads="1"/>
          </p:cNvSpPr>
          <p:nvPr/>
        </p:nvSpPr>
        <p:spPr bwMode="auto">
          <a:xfrm>
            <a:off x="7000875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途</a:t>
            </a:r>
          </a:p>
        </p:txBody>
      </p:sp>
      <p:sp>
        <p:nvSpPr>
          <p:cNvPr id="224279" name="文字方塊 53"/>
          <p:cNvSpPr txBox="1">
            <a:spLocks noChangeArrowheads="1"/>
          </p:cNvSpPr>
          <p:nvPr/>
        </p:nvSpPr>
        <p:spPr bwMode="auto">
          <a:xfrm>
            <a:off x="1428750" y="5286375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語</a:t>
            </a:r>
          </a:p>
        </p:txBody>
      </p:sp>
      <p:sp>
        <p:nvSpPr>
          <p:cNvPr id="224280" name="文字方塊 54"/>
          <p:cNvSpPr txBox="1">
            <a:spLocks noChangeArrowheads="1"/>
          </p:cNvSpPr>
          <p:nvPr/>
        </p:nvSpPr>
        <p:spPr bwMode="auto">
          <a:xfrm>
            <a:off x="4214813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人</a:t>
            </a:r>
          </a:p>
        </p:txBody>
      </p:sp>
      <p:sp>
        <p:nvSpPr>
          <p:cNvPr id="224281" name="文字方塊 55"/>
          <p:cNvSpPr txBox="1">
            <a:spLocks noChangeArrowheads="1"/>
          </p:cNvSpPr>
          <p:nvPr/>
        </p:nvSpPr>
        <p:spPr bwMode="auto">
          <a:xfrm>
            <a:off x="1428750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處</a:t>
            </a:r>
          </a:p>
        </p:txBody>
      </p:sp>
      <p:sp>
        <p:nvSpPr>
          <p:cNvPr id="224282" name="文字方塊 56"/>
          <p:cNvSpPr txBox="1">
            <a:spLocks noChangeArrowheads="1"/>
          </p:cNvSpPr>
          <p:nvPr/>
        </p:nvSpPr>
        <p:spPr bwMode="auto">
          <a:xfrm>
            <a:off x="4143375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品</a:t>
            </a:r>
          </a:p>
        </p:txBody>
      </p:sp>
      <p:sp>
        <p:nvSpPr>
          <p:cNvPr id="224283" name="文字方塊 58"/>
          <p:cNvSpPr txBox="1">
            <a:spLocks noChangeArrowheads="1"/>
          </p:cNvSpPr>
          <p:nvPr/>
        </p:nvSpPr>
        <p:spPr bwMode="auto">
          <a:xfrm>
            <a:off x="7000875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印</a:t>
            </a: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4071938" y="357188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kumimoji="1" lang="zh-TW" altLang="en-US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劃</a:t>
            </a:r>
          </a:p>
        </p:txBody>
      </p:sp>
    </p:spTree>
    <p:extLst>
      <p:ext uri="{BB962C8B-B14F-4D97-AF65-F5344CB8AC3E}">
        <p14:creationId xmlns:p14="http://schemas.microsoft.com/office/powerpoint/2010/main" val="18056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14282" y="1643050"/>
            <a:ext cx="8715404" cy="5000660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50000"/>
              </a:schemeClr>
            </a:solidFill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008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214313" y="3357563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rot="5400000">
            <a:off x="679450" y="4106863"/>
            <a:ext cx="4929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5400000">
            <a:off x="3429794" y="4142582"/>
            <a:ext cx="5000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857250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5008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36433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857250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857250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6433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65008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214313" y="5000625"/>
            <a:ext cx="8715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36433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2928938" y="214313"/>
            <a:ext cx="300037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5299" name="文字方塊 49"/>
          <p:cNvSpPr txBox="1">
            <a:spLocks noChangeArrowheads="1"/>
          </p:cNvSpPr>
          <p:nvPr/>
        </p:nvSpPr>
        <p:spPr bwMode="auto">
          <a:xfrm>
            <a:off x="1357313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涼</a:t>
            </a:r>
          </a:p>
        </p:txBody>
      </p:sp>
      <p:sp>
        <p:nvSpPr>
          <p:cNvPr id="225300" name="文字方塊 50"/>
          <p:cNvSpPr txBox="1">
            <a:spLocks noChangeArrowheads="1"/>
          </p:cNvSpPr>
          <p:nvPr/>
        </p:nvSpPr>
        <p:spPr bwMode="auto">
          <a:xfrm>
            <a:off x="7072313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藍</a:t>
            </a:r>
          </a:p>
        </p:txBody>
      </p:sp>
      <p:sp>
        <p:nvSpPr>
          <p:cNvPr id="225301" name="文字方塊 51"/>
          <p:cNvSpPr txBox="1">
            <a:spLocks noChangeArrowheads="1"/>
          </p:cNvSpPr>
          <p:nvPr/>
        </p:nvSpPr>
        <p:spPr bwMode="auto">
          <a:xfrm>
            <a:off x="4143375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苦</a:t>
            </a:r>
          </a:p>
        </p:txBody>
      </p:sp>
      <p:sp>
        <p:nvSpPr>
          <p:cNvPr id="225302" name="文字方塊 52"/>
          <p:cNvSpPr txBox="1">
            <a:spLocks noChangeArrowheads="1"/>
          </p:cNvSpPr>
          <p:nvPr/>
        </p:nvSpPr>
        <p:spPr bwMode="auto">
          <a:xfrm>
            <a:off x="6929438" y="2071688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羅</a:t>
            </a:r>
          </a:p>
        </p:txBody>
      </p:sp>
      <p:sp>
        <p:nvSpPr>
          <p:cNvPr id="225303" name="文字方塊 53"/>
          <p:cNvSpPr txBox="1">
            <a:spLocks noChangeArrowheads="1"/>
          </p:cNvSpPr>
          <p:nvPr/>
        </p:nvSpPr>
        <p:spPr bwMode="auto">
          <a:xfrm>
            <a:off x="1428750" y="2143125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油</a:t>
            </a:r>
          </a:p>
        </p:txBody>
      </p:sp>
      <p:sp>
        <p:nvSpPr>
          <p:cNvPr id="225304" name="文字方塊 54"/>
          <p:cNvSpPr txBox="1">
            <a:spLocks noChangeArrowheads="1"/>
          </p:cNvSpPr>
          <p:nvPr/>
        </p:nvSpPr>
        <p:spPr bwMode="auto">
          <a:xfrm>
            <a:off x="4214813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心</a:t>
            </a:r>
          </a:p>
        </p:txBody>
      </p:sp>
      <p:sp>
        <p:nvSpPr>
          <p:cNvPr id="225305" name="文字方塊 55"/>
          <p:cNvSpPr txBox="1">
            <a:spLocks noChangeArrowheads="1"/>
          </p:cNvSpPr>
          <p:nvPr/>
        </p:nvSpPr>
        <p:spPr bwMode="auto">
          <a:xfrm>
            <a:off x="1428750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泉</a:t>
            </a:r>
          </a:p>
        </p:txBody>
      </p:sp>
      <p:sp>
        <p:nvSpPr>
          <p:cNvPr id="225306" name="文字方塊 56"/>
          <p:cNvSpPr txBox="1">
            <a:spLocks noChangeArrowheads="1"/>
          </p:cNvSpPr>
          <p:nvPr/>
        </p:nvSpPr>
        <p:spPr bwMode="auto">
          <a:xfrm>
            <a:off x="4143375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美</a:t>
            </a:r>
          </a:p>
        </p:txBody>
      </p:sp>
      <p:sp>
        <p:nvSpPr>
          <p:cNvPr id="225307" name="文字方塊 58"/>
          <p:cNvSpPr txBox="1">
            <a:spLocks noChangeArrowheads="1"/>
          </p:cNvSpPr>
          <p:nvPr/>
        </p:nvSpPr>
        <p:spPr bwMode="auto">
          <a:xfrm>
            <a:off x="7000875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草</a:t>
            </a: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4071938" y="357188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kumimoji="1" lang="zh-TW" altLang="en-US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劃</a:t>
            </a:r>
          </a:p>
        </p:txBody>
      </p:sp>
    </p:spTree>
    <p:extLst>
      <p:ext uri="{BB962C8B-B14F-4D97-AF65-F5344CB8AC3E}">
        <p14:creationId xmlns:p14="http://schemas.microsoft.com/office/powerpoint/2010/main" val="39444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14282" y="1643050"/>
            <a:ext cx="8715404" cy="5000660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50000"/>
              </a:schemeClr>
            </a:solidFill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008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214313" y="3357563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rot="5400000">
            <a:off x="679450" y="4106863"/>
            <a:ext cx="4929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5400000">
            <a:off x="3465513" y="4106863"/>
            <a:ext cx="4929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857250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5008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36433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857250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857250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6433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65008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285750" y="5000625"/>
            <a:ext cx="8715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36433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2928938" y="214313"/>
            <a:ext cx="300037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6323" name="文字方塊 49"/>
          <p:cNvSpPr txBox="1">
            <a:spLocks noChangeArrowheads="1"/>
          </p:cNvSpPr>
          <p:nvPr/>
        </p:nvSpPr>
        <p:spPr bwMode="auto">
          <a:xfrm>
            <a:off x="1428750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皇</a:t>
            </a:r>
          </a:p>
        </p:txBody>
      </p:sp>
      <p:sp>
        <p:nvSpPr>
          <p:cNvPr id="226324" name="文字方塊 50"/>
          <p:cNvSpPr txBox="1">
            <a:spLocks noChangeArrowheads="1"/>
          </p:cNvSpPr>
          <p:nvPr/>
        </p:nvSpPr>
        <p:spPr bwMode="auto">
          <a:xfrm>
            <a:off x="7072313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女</a:t>
            </a:r>
          </a:p>
        </p:txBody>
      </p:sp>
      <p:sp>
        <p:nvSpPr>
          <p:cNvPr id="226325" name="文字方塊 51"/>
          <p:cNvSpPr txBox="1">
            <a:spLocks noChangeArrowheads="1"/>
          </p:cNvSpPr>
          <p:nvPr/>
        </p:nvSpPr>
        <p:spPr bwMode="auto">
          <a:xfrm>
            <a:off x="4143375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泉</a:t>
            </a:r>
          </a:p>
        </p:txBody>
      </p:sp>
      <p:sp>
        <p:nvSpPr>
          <p:cNvPr id="226326" name="文字方塊 52"/>
          <p:cNvSpPr txBox="1">
            <a:spLocks noChangeArrowheads="1"/>
          </p:cNvSpPr>
          <p:nvPr/>
        </p:nvSpPr>
        <p:spPr bwMode="auto">
          <a:xfrm>
            <a:off x="6929438" y="2071688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井</a:t>
            </a:r>
          </a:p>
        </p:txBody>
      </p:sp>
      <p:sp>
        <p:nvSpPr>
          <p:cNvPr id="226327" name="文字方塊 53"/>
          <p:cNvSpPr txBox="1">
            <a:spLocks noChangeArrowheads="1"/>
          </p:cNvSpPr>
          <p:nvPr/>
        </p:nvSpPr>
        <p:spPr bwMode="auto">
          <a:xfrm>
            <a:off x="1428750" y="5286375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樹</a:t>
            </a:r>
          </a:p>
        </p:txBody>
      </p:sp>
      <p:sp>
        <p:nvSpPr>
          <p:cNvPr id="226328" name="文字方塊 54"/>
          <p:cNvSpPr txBox="1">
            <a:spLocks noChangeArrowheads="1"/>
          </p:cNvSpPr>
          <p:nvPr/>
        </p:nvSpPr>
        <p:spPr bwMode="auto">
          <a:xfrm>
            <a:off x="4214813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山</a:t>
            </a:r>
          </a:p>
        </p:txBody>
      </p:sp>
      <p:sp>
        <p:nvSpPr>
          <p:cNvPr id="226329" name="文字方塊 55"/>
          <p:cNvSpPr txBox="1">
            <a:spLocks noChangeArrowheads="1"/>
          </p:cNvSpPr>
          <p:nvPr/>
        </p:nvSpPr>
        <p:spPr bwMode="auto">
          <a:xfrm>
            <a:off x="1428750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照</a:t>
            </a:r>
          </a:p>
        </p:txBody>
      </p:sp>
      <p:sp>
        <p:nvSpPr>
          <p:cNvPr id="226330" name="文字方塊 56"/>
          <p:cNvSpPr txBox="1">
            <a:spLocks noChangeArrowheads="1"/>
          </p:cNvSpPr>
          <p:nvPr/>
        </p:nvSpPr>
        <p:spPr bwMode="auto">
          <a:xfrm>
            <a:off x="4143375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蘭</a:t>
            </a:r>
          </a:p>
        </p:txBody>
      </p:sp>
      <p:sp>
        <p:nvSpPr>
          <p:cNvPr id="226331" name="文字方塊 58"/>
          <p:cNvSpPr txBox="1">
            <a:spLocks noChangeArrowheads="1"/>
          </p:cNvSpPr>
          <p:nvPr/>
        </p:nvSpPr>
        <p:spPr bwMode="auto">
          <a:xfrm>
            <a:off x="7000875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手</a:t>
            </a: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4071938" y="357188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kumimoji="1" lang="zh-TW" altLang="en-US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劃</a:t>
            </a:r>
          </a:p>
        </p:txBody>
      </p:sp>
    </p:spTree>
    <p:extLst>
      <p:ext uri="{BB962C8B-B14F-4D97-AF65-F5344CB8AC3E}">
        <p14:creationId xmlns:p14="http://schemas.microsoft.com/office/powerpoint/2010/main" val="280465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14282" y="1643050"/>
            <a:ext cx="8715404" cy="5000660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50000"/>
              </a:schemeClr>
            </a:solidFill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008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214313" y="3357563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rot="5400000">
            <a:off x="679450" y="4106863"/>
            <a:ext cx="4929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5400000">
            <a:off x="3465513" y="4106863"/>
            <a:ext cx="4929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857250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5008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36433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857250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857250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6433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65008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285750" y="5000625"/>
            <a:ext cx="8715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36433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2928938" y="214313"/>
            <a:ext cx="300037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7347" name="文字方塊 49"/>
          <p:cNvSpPr txBox="1">
            <a:spLocks noChangeArrowheads="1"/>
          </p:cNvSpPr>
          <p:nvPr/>
        </p:nvSpPr>
        <p:spPr bwMode="auto">
          <a:xfrm>
            <a:off x="1428750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妙</a:t>
            </a:r>
          </a:p>
        </p:txBody>
      </p:sp>
      <p:sp>
        <p:nvSpPr>
          <p:cNvPr id="227348" name="文字方塊 50"/>
          <p:cNvSpPr txBox="1">
            <a:spLocks noChangeArrowheads="1"/>
          </p:cNvSpPr>
          <p:nvPr/>
        </p:nvSpPr>
        <p:spPr bwMode="auto">
          <a:xfrm>
            <a:off x="7072313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奧</a:t>
            </a:r>
          </a:p>
        </p:txBody>
      </p:sp>
      <p:sp>
        <p:nvSpPr>
          <p:cNvPr id="227349" name="文字方塊 51"/>
          <p:cNvSpPr txBox="1">
            <a:spLocks noChangeArrowheads="1"/>
          </p:cNvSpPr>
          <p:nvPr/>
        </p:nvSpPr>
        <p:spPr bwMode="auto">
          <a:xfrm>
            <a:off x="4143375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天</a:t>
            </a:r>
          </a:p>
        </p:txBody>
      </p:sp>
      <p:sp>
        <p:nvSpPr>
          <p:cNvPr id="227350" name="文字方塊 52"/>
          <p:cNvSpPr txBox="1">
            <a:spLocks noChangeArrowheads="1"/>
          </p:cNvSpPr>
          <p:nvPr/>
        </p:nvSpPr>
        <p:spPr bwMode="auto">
          <a:xfrm>
            <a:off x="6929438" y="2071688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机</a:t>
            </a:r>
          </a:p>
        </p:txBody>
      </p:sp>
      <p:sp>
        <p:nvSpPr>
          <p:cNvPr id="227351" name="文字方塊 53"/>
          <p:cNvSpPr txBox="1">
            <a:spLocks noChangeArrowheads="1"/>
          </p:cNvSpPr>
          <p:nvPr/>
        </p:nvSpPr>
        <p:spPr bwMode="auto">
          <a:xfrm>
            <a:off x="1428750" y="5286375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孫</a:t>
            </a:r>
          </a:p>
        </p:txBody>
      </p:sp>
      <p:sp>
        <p:nvSpPr>
          <p:cNvPr id="227352" name="文字方塊 54"/>
          <p:cNvSpPr txBox="1">
            <a:spLocks noChangeArrowheads="1"/>
          </p:cNvSpPr>
          <p:nvPr/>
        </p:nvSpPr>
        <p:spPr bwMode="auto">
          <a:xfrm>
            <a:off x="4214813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黃</a:t>
            </a:r>
          </a:p>
        </p:txBody>
      </p:sp>
      <p:sp>
        <p:nvSpPr>
          <p:cNvPr id="227353" name="文字方塊 55"/>
          <p:cNvSpPr txBox="1">
            <a:spLocks noChangeArrowheads="1"/>
          </p:cNvSpPr>
          <p:nvPr/>
        </p:nvSpPr>
        <p:spPr bwMode="auto">
          <a:xfrm>
            <a:off x="1428750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</a:t>
            </a:r>
          </a:p>
        </p:txBody>
      </p:sp>
      <p:sp>
        <p:nvSpPr>
          <p:cNvPr id="227354" name="文字方塊 56"/>
          <p:cNvSpPr txBox="1">
            <a:spLocks noChangeArrowheads="1"/>
          </p:cNvSpPr>
          <p:nvPr/>
        </p:nvSpPr>
        <p:spPr bwMode="auto">
          <a:xfrm>
            <a:off x="4143375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關</a:t>
            </a:r>
          </a:p>
        </p:txBody>
      </p:sp>
      <p:sp>
        <p:nvSpPr>
          <p:cNvPr id="227355" name="文字方塊 58"/>
          <p:cNvSpPr txBox="1">
            <a:spLocks noChangeArrowheads="1"/>
          </p:cNvSpPr>
          <p:nvPr/>
        </p:nvSpPr>
        <p:spPr bwMode="auto">
          <a:xfrm>
            <a:off x="7000875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虛</a:t>
            </a: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4071938" y="357188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kumimoji="1" lang="zh-TW" altLang="en-US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劃</a:t>
            </a:r>
          </a:p>
        </p:txBody>
      </p:sp>
    </p:spTree>
    <p:extLst>
      <p:ext uri="{BB962C8B-B14F-4D97-AF65-F5344CB8AC3E}">
        <p14:creationId xmlns:p14="http://schemas.microsoft.com/office/powerpoint/2010/main" val="31918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ChangeArrowheads="1"/>
          </p:cNvSpPr>
          <p:nvPr/>
        </p:nvSpPr>
        <p:spPr bwMode="auto">
          <a:xfrm>
            <a:off x="0" y="16906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22860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22860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tabLst>
                <a:tab pos="22860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22860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22860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22860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22860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22860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Times New Roman" pitchFamily="18" charset="0"/>
              </a:rPr>
              <a:t>1.</a:t>
            </a:r>
            <a:r>
              <a:rPr lang="en-US" altLang="zh-TW" sz="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4211" name="Rectangle 3"/>
          <p:cNvSpPr>
            <a:spLocks noChangeArrowheads="1"/>
          </p:cNvSpPr>
          <p:nvPr/>
        </p:nvSpPr>
        <p:spPr bwMode="auto">
          <a:xfrm>
            <a:off x="0" y="0"/>
            <a:ext cx="8388424" cy="46628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4400" dirty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1.   </a:t>
            </a:r>
            <a:r>
              <a:rPr lang="zh-TW" altLang="en-US" sz="5400" dirty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那一個卡通人物最肥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5400" dirty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2.   </a:t>
            </a:r>
            <a:r>
              <a:rPr lang="zh-TW" altLang="en-US" sz="5400" dirty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那一個小女孩最沒力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5400" dirty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3.   </a:t>
            </a:r>
            <a:r>
              <a:rPr lang="zh-TW" altLang="en-US" sz="5400" dirty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歷史上誰常被海扁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5400" dirty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4.   </a:t>
            </a:r>
            <a:r>
              <a:rPr lang="zh-TW" altLang="en-US" sz="5400" dirty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什麼妹妹很</a:t>
            </a:r>
            <a:r>
              <a:rPr lang="en-US" altLang="zh-TW" sz="5400" dirty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HIGH</a:t>
            </a:r>
            <a:r>
              <a:rPr lang="en-US" altLang="zh-TW" sz="4400" dirty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65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0" grpId="0" autoUpdateAnimBg="0"/>
      <p:bldP spid="73421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t"/>
              <a:defRPr kumimoji="1" sz="32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t"/>
              <a:defRPr kumimoji="1" sz="28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t"/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&gt;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TW" altLang="zh-TW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t"/>
              <a:defRPr kumimoji="1" sz="32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t"/>
              <a:defRPr kumimoji="1" sz="28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t"/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&gt;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TW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TW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TW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TW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TW" sz="240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25956" name="Oval 4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600" dirty="0">
                <a:solidFill>
                  <a:srgbClr val="000000"/>
                </a:solidFill>
                <a:latin typeface="Times New Roman" pitchFamily="18" charset="0"/>
              </a:rPr>
              <a:t>女郎</a:t>
            </a:r>
          </a:p>
        </p:txBody>
      </p:sp>
      <p:sp>
        <p:nvSpPr>
          <p:cNvPr id="241669" name="Oval 5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t"/>
              <a:defRPr kumimoji="1" sz="32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t"/>
              <a:defRPr kumimoji="1" sz="28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t"/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&gt;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TW" altLang="en-US" sz="6600">
                <a:solidFill>
                  <a:srgbClr val="000000"/>
                </a:solidFill>
                <a:latin typeface="Times New Roman" pitchFamily="18" charset="0"/>
              </a:rPr>
              <a:t>跳</a:t>
            </a:r>
          </a:p>
        </p:txBody>
      </p:sp>
      <p:sp>
        <p:nvSpPr>
          <p:cNvPr id="241670" name="Oval 6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t"/>
              <a:defRPr kumimoji="1" sz="32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t"/>
              <a:defRPr kumimoji="1" sz="28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t"/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&gt;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TW" altLang="en-US" sz="6600">
                <a:solidFill>
                  <a:srgbClr val="000000"/>
                </a:solidFill>
                <a:latin typeface="Times New Roman" pitchFamily="18" charset="0"/>
              </a:rPr>
              <a:t>紅眼睛</a:t>
            </a:r>
          </a:p>
        </p:txBody>
      </p:sp>
      <p:sp>
        <p:nvSpPr>
          <p:cNvPr id="241671" name="Oval 7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t"/>
              <a:defRPr kumimoji="1" sz="32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t"/>
              <a:defRPr kumimoji="1" sz="28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t"/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&gt;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TW" altLang="en-US" sz="6600">
                <a:solidFill>
                  <a:srgbClr val="000000"/>
                </a:solidFill>
                <a:latin typeface="Times New Roman" pitchFamily="18" charset="0"/>
              </a:rPr>
              <a:t>紅蘿蔔</a:t>
            </a:r>
          </a:p>
        </p:txBody>
      </p:sp>
      <p:sp>
        <p:nvSpPr>
          <p:cNvPr id="241672" name="Oval 8"/>
          <p:cNvSpPr>
            <a:spLocks noChangeArrowheads="1"/>
          </p:cNvSpPr>
          <p:nvPr/>
        </p:nvSpPr>
        <p:spPr bwMode="auto">
          <a:xfrm>
            <a:off x="3886200" y="2743200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t"/>
              <a:defRPr kumimoji="1" sz="32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t"/>
              <a:defRPr kumimoji="1" sz="28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t"/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&gt;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TW" altLang="en-US" sz="4000">
                <a:solidFill>
                  <a:srgbClr val="000000"/>
                </a:solidFill>
                <a:latin typeface="Times New Roman" pitchFamily="18" charset="0"/>
              </a:rPr>
              <a:t>範例</a:t>
            </a:r>
            <a:endParaRPr kumimoji="0" lang="en-US" altLang="zh-TW" sz="40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49669"/>
      </p:ext>
    </p:extLst>
  </p:cSld>
  <p:clrMapOvr>
    <a:masterClrMapping/>
  </p:clrMapOvr>
  <p:transition advTm="20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1026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0000"/>
              </a:solidFill>
            </a:endParaRPr>
          </a:p>
        </p:txBody>
      </p:sp>
      <p:sp>
        <p:nvSpPr>
          <p:cNvPr id="228355" name="Rectangle 10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CC99"/>
              </a:solidFill>
            </a:endParaRPr>
          </a:p>
        </p:txBody>
      </p:sp>
      <p:sp>
        <p:nvSpPr>
          <p:cNvPr id="30724" name="Oval 1028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古文明 </a:t>
            </a:r>
          </a:p>
        </p:txBody>
      </p:sp>
      <p:sp>
        <p:nvSpPr>
          <p:cNvPr id="30725" name="Oval 1029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競技場</a:t>
            </a:r>
          </a:p>
        </p:txBody>
      </p:sp>
      <p:sp>
        <p:nvSpPr>
          <p:cNvPr id="30726" name="Oval 1030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天主教 </a:t>
            </a:r>
          </a:p>
        </p:txBody>
      </p:sp>
      <p:sp>
        <p:nvSpPr>
          <p:cNvPr id="30727" name="Oval 1031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磁磚 </a:t>
            </a:r>
          </a:p>
        </p:txBody>
      </p:sp>
      <p:sp>
        <p:nvSpPr>
          <p:cNvPr id="228360" name="Oval 1032"/>
          <p:cNvSpPr>
            <a:spLocks noChangeArrowheads="1"/>
          </p:cNvSpPr>
          <p:nvPr/>
        </p:nvSpPr>
        <p:spPr bwMode="auto">
          <a:xfrm>
            <a:off x="3886200" y="2743200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3425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 autoUpdateAnimBg="0"/>
      <p:bldP spid="30725" grpId="0" animBg="1" autoUpdateAnimBg="0"/>
      <p:bldP spid="30726" grpId="0" animBg="1" autoUpdateAnimBg="0"/>
      <p:bldP spid="3072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0000"/>
              </a:solidFill>
            </a:endParaRP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CC99"/>
              </a:solidFill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光棍 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降龍伏虎 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600">
                <a:solidFill>
                  <a:srgbClr val="000000"/>
                </a:solidFill>
              </a:rPr>
              <a:t>18</a:t>
            </a:r>
            <a:r>
              <a:rPr lang="zh-TW" altLang="en-US" sz="6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中藥 </a:t>
            </a:r>
          </a:p>
        </p:txBody>
      </p:sp>
      <p:sp>
        <p:nvSpPr>
          <p:cNvPr id="229384" name="Oval 8"/>
          <p:cNvSpPr>
            <a:spLocks noChangeArrowheads="1"/>
          </p:cNvSpPr>
          <p:nvPr/>
        </p:nvSpPr>
        <p:spPr bwMode="auto">
          <a:xfrm>
            <a:off x="3886200" y="2743200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1635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 autoUpdateAnimBg="0"/>
      <p:bldP spid="14341" grpId="0" animBg="1" autoUpdateAnimBg="0"/>
      <p:bldP spid="14342" grpId="0" animBg="1" autoUpdateAnimBg="0"/>
      <p:bldP spid="1434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1026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0000"/>
              </a:solidFill>
            </a:endParaRPr>
          </a:p>
        </p:txBody>
      </p:sp>
      <p:sp>
        <p:nvSpPr>
          <p:cNvPr id="230403" name="Rectangle 10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CC99"/>
              </a:solidFill>
            </a:endParaRPr>
          </a:p>
        </p:txBody>
      </p:sp>
      <p:sp>
        <p:nvSpPr>
          <p:cNvPr id="28676" name="Oval 1028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土地公 </a:t>
            </a:r>
            <a:endParaRPr lang="zh-TW" altLang="en-US" sz="6600">
              <a:solidFill>
                <a:srgbClr val="000000"/>
              </a:solidFill>
              <a:ea typeface="標楷體" pitchFamily="65" charset="-120"/>
            </a:endParaRPr>
          </a:p>
        </p:txBody>
      </p:sp>
      <p:sp>
        <p:nvSpPr>
          <p:cNvPr id="28677" name="Oval 1029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吉祥 </a:t>
            </a:r>
            <a:endParaRPr lang="zh-TW" altLang="en-US" sz="6600">
              <a:solidFill>
                <a:srgbClr val="000000"/>
              </a:solidFill>
              <a:ea typeface="標楷體" pitchFamily="65" charset="-120"/>
            </a:endParaRPr>
          </a:p>
        </p:txBody>
      </p:sp>
      <p:sp>
        <p:nvSpPr>
          <p:cNvPr id="28678" name="Oval 1030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花 </a:t>
            </a:r>
          </a:p>
        </p:txBody>
      </p:sp>
      <p:sp>
        <p:nvSpPr>
          <p:cNvPr id="28679" name="Oval 1031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6600">
              <a:solidFill>
                <a:srgbClr val="000000"/>
              </a:solidFill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啤酒 </a:t>
            </a:r>
            <a:r>
              <a:rPr lang="zh-TW" altLang="en-US" sz="4400">
                <a:solidFill>
                  <a:srgbClr val="000000"/>
                </a:solidFill>
              </a:rPr>
              <a:t/>
            </a:r>
            <a:br>
              <a:rPr lang="zh-TW" altLang="en-US" sz="4400">
                <a:solidFill>
                  <a:srgbClr val="000000"/>
                </a:solidFill>
              </a:rPr>
            </a:br>
            <a:endParaRPr lang="zh-TW" altLang="en-US" sz="6600">
              <a:solidFill>
                <a:srgbClr val="000000"/>
              </a:solidFill>
            </a:endParaRPr>
          </a:p>
        </p:txBody>
      </p:sp>
      <p:sp>
        <p:nvSpPr>
          <p:cNvPr id="230408" name="Oval 1032"/>
          <p:cNvSpPr>
            <a:spLocks noChangeArrowheads="1"/>
          </p:cNvSpPr>
          <p:nvPr/>
        </p:nvSpPr>
        <p:spPr bwMode="auto">
          <a:xfrm>
            <a:off x="3886200" y="2743200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04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 autoUpdateAnimBg="0"/>
      <p:bldP spid="28677" grpId="0" animBg="1" autoUpdateAnimBg="0"/>
      <p:bldP spid="28678" grpId="0" animBg="1" autoUpdateAnimBg="0"/>
      <p:bldP spid="2867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0000"/>
              </a:solidFill>
            </a:endParaRP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CC99"/>
              </a:solidFill>
            </a:endParaRP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清涼美女</a:t>
            </a:r>
            <a:r>
              <a:rPr lang="zh-TW" altLang="en-US" sz="6600" dirty="0" smtClean="0">
                <a:solidFill>
                  <a:srgbClr val="000000"/>
                </a:solidFill>
              </a:rPr>
              <a:t> </a:t>
            </a:r>
            <a:endParaRPr lang="zh-TW" altLang="en-US" sz="6600" dirty="0">
              <a:solidFill>
                <a:srgbClr val="000000"/>
              </a:solidFill>
              <a:ea typeface="標楷體" pitchFamily="65" charset="-120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  <a:ea typeface="標楷體" pitchFamily="65" charset="-120"/>
              </a:rPr>
              <a:t>紅色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上厠所</a:t>
            </a:r>
            <a:r>
              <a:rPr lang="zh-TW" altLang="en-US" sz="6600">
                <a:solidFill>
                  <a:srgbClr val="000000"/>
                </a:solidFill>
              </a:rPr>
              <a:t> </a:t>
            </a:r>
            <a:endParaRPr lang="zh-TW" altLang="en-US" sz="6600">
              <a:solidFill>
                <a:srgbClr val="000000"/>
              </a:solidFill>
              <a:ea typeface="標楷體" pitchFamily="65" charset="-120"/>
            </a:endParaRP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流汗</a:t>
            </a:r>
            <a:r>
              <a:rPr lang="zh-TW" altLang="en-US" sz="6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2456" name="Oval 8"/>
          <p:cNvSpPr>
            <a:spLocks noChangeArrowheads="1"/>
          </p:cNvSpPr>
          <p:nvPr/>
        </p:nvSpPr>
        <p:spPr bwMode="auto">
          <a:xfrm>
            <a:off x="3886200" y="2743200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 dirty="0" smtClean="0">
                <a:solidFill>
                  <a:srgbClr val="000000"/>
                </a:solidFill>
              </a:rPr>
              <a:t>1</a:t>
            </a:r>
            <a:endParaRPr lang="en-US" altLang="zh-TW" sz="6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 autoUpdateAnimBg="0"/>
      <p:bldP spid="29701" grpId="0" animBg="1" autoUpdateAnimBg="0"/>
      <p:bldP spid="29702" grpId="0" animBg="1" autoUpdateAnimBg="0"/>
      <p:bldP spid="2970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1026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0000"/>
              </a:solidFill>
            </a:endParaRPr>
          </a:p>
        </p:txBody>
      </p:sp>
      <p:sp>
        <p:nvSpPr>
          <p:cNvPr id="233475" name="Rectangle 10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CC99"/>
              </a:solidFill>
            </a:endParaRPr>
          </a:p>
        </p:txBody>
      </p:sp>
      <p:sp>
        <p:nvSpPr>
          <p:cNvPr id="25604" name="Oval 1028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塔 </a:t>
            </a:r>
          </a:p>
        </p:txBody>
      </p:sp>
      <p:sp>
        <p:nvSpPr>
          <p:cNvPr id="25605" name="Oval 1029"/>
          <p:cNvSpPr>
            <a:spLocks noChangeArrowheads="1"/>
          </p:cNvSpPr>
          <p:nvPr/>
        </p:nvSpPr>
        <p:spPr bwMode="auto">
          <a:xfrm>
            <a:off x="4808538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雕刻</a:t>
            </a:r>
          </a:p>
        </p:txBody>
      </p:sp>
      <p:sp>
        <p:nvSpPr>
          <p:cNvPr id="25606" name="Oval 1030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保育 </a:t>
            </a:r>
            <a:endParaRPr lang="en-US" altLang="zh-TW" sz="6600">
              <a:solidFill>
                <a:srgbClr val="000000"/>
              </a:solidFill>
            </a:endParaRPr>
          </a:p>
        </p:txBody>
      </p:sp>
      <p:sp>
        <p:nvSpPr>
          <p:cNvPr id="25607" name="Oval 1031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白色 </a:t>
            </a:r>
          </a:p>
        </p:txBody>
      </p:sp>
      <p:sp>
        <p:nvSpPr>
          <p:cNvPr id="233480" name="Oval 1032"/>
          <p:cNvSpPr>
            <a:spLocks noChangeArrowheads="1"/>
          </p:cNvSpPr>
          <p:nvPr/>
        </p:nvSpPr>
        <p:spPr bwMode="auto">
          <a:xfrm>
            <a:off x="3886200" y="2743200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4582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 autoUpdateAnimBg="0"/>
      <p:bldP spid="25605" grpId="0" animBg="1" autoUpdateAnimBg="0"/>
      <p:bldP spid="25606" grpId="0" animBg="1" autoUpdateAnimBg="0"/>
      <p:bldP spid="2560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0000"/>
              </a:solidFill>
            </a:endParaRP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99FF33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CC99"/>
              </a:solidFill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荔枝 </a:t>
            </a: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蛋 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刺繡 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錢 </a:t>
            </a:r>
          </a:p>
        </p:txBody>
      </p:sp>
      <p:sp>
        <p:nvSpPr>
          <p:cNvPr id="234504" name="Oval 8"/>
          <p:cNvSpPr>
            <a:spLocks noChangeArrowheads="1"/>
          </p:cNvSpPr>
          <p:nvPr/>
        </p:nvSpPr>
        <p:spPr bwMode="auto">
          <a:xfrm>
            <a:off x="3886200" y="2743200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910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 autoUpdateAnimBg="0"/>
      <p:bldP spid="17413" grpId="0" animBg="1" autoUpdateAnimBg="0"/>
      <p:bldP spid="17414" grpId="0" animBg="1" autoUpdateAnimBg="0"/>
      <p:bldP spid="1741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0000"/>
              </a:solidFill>
            </a:endParaRP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33CC33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CC99"/>
              </a:solidFill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助人快樂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臉蛋 </a:t>
            </a: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翅膀 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護士 </a:t>
            </a:r>
          </a:p>
        </p:txBody>
      </p:sp>
      <p:sp>
        <p:nvSpPr>
          <p:cNvPr id="235528" name="Oval 8"/>
          <p:cNvSpPr>
            <a:spLocks noChangeArrowheads="1"/>
          </p:cNvSpPr>
          <p:nvPr/>
        </p:nvSpPr>
        <p:spPr bwMode="auto">
          <a:xfrm>
            <a:off x="3886200" y="2743200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71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 autoUpdateAnimBg="0"/>
      <p:bldP spid="12293" grpId="0" animBg="1" autoUpdateAnimBg="0"/>
      <p:bldP spid="12294" grpId="0" animBg="1" autoUpdateAnimBg="0"/>
      <p:bldP spid="1229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0000"/>
              </a:solidFill>
            </a:endParaRPr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CC99"/>
              </a:solidFill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風調雨順 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猩猩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鸚鵡 </a:t>
            </a: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佛經 </a:t>
            </a:r>
          </a:p>
        </p:txBody>
      </p:sp>
      <p:sp>
        <p:nvSpPr>
          <p:cNvPr id="236552" name="Oval 8"/>
          <p:cNvSpPr>
            <a:spLocks noChangeArrowheads="1"/>
          </p:cNvSpPr>
          <p:nvPr/>
        </p:nvSpPr>
        <p:spPr bwMode="auto">
          <a:xfrm>
            <a:off x="3886200" y="2743200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79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 autoUpdateAnimBg="0"/>
      <p:bldP spid="33797" grpId="0" animBg="1" autoUpdateAnimBg="0"/>
      <p:bldP spid="33798" grpId="0" animBg="1" autoUpdateAnimBg="0"/>
      <p:bldP spid="33799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0000"/>
              </a:solidFill>
            </a:endParaRP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33CC33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CC99"/>
              </a:solidFill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眉毛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生日</a:t>
            </a: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算命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有輕有重</a:t>
            </a:r>
          </a:p>
        </p:txBody>
      </p:sp>
      <p:sp>
        <p:nvSpPr>
          <p:cNvPr id="237576" name="Oval 8"/>
          <p:cNvSpPr>
            <a:spLocks noChangeArrowheads="1"/>
          </p:cNvSpPr>
          <p:nvPr/>
        </p:nvSpPr>
        <p:spPr bwMode="auto">
          <a:xfrm>
            <a:off x="3886200" y="2743200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41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 autoUpdateAnimBg="0"/>
      <p:bldP spid="12293" grpId="0" animBg="1" autoUpdateAnimBg="0"/>
      <p:bldP spid="12294" grpId="0" animBg="1" autoUpdateAnimBg="0"/>
      <p:bldP spid="1229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ChangeArrowheads="1"/>
          </p:cNvSpPr>
          <p:nvPr/>
        </p:nvSpPr>
        <p:spPr bwMode="auto">
          <a:xfrm>
            <a:off x="0" y="16906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22860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22860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tabLst>
                <a:tab pos="22860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22860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22860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22860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22860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22860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Times New Roman" pitchFamily="18" charset="0"/>
              </a:rPr>
              <a:t>1.</a:t>
            </a:r>
            <a:r>
              <a:rPr lang="en-US" altLang="zh-TW" sz="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6259" name="Rectangle 3"/>
          <p:cNvSpPr>
            <a:spLocks noChangeArrowheads="1"/>
          </p:cNvSpPr>
          <p:nvPr/>
        </p:nvSpPr>
        <p:spPr bwMode="auto">
          <a:xfrm>
            <a:off x="0" y="0"/>
            <a:ext cx="8244408" cy="59093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4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   </a:t>
            </a:r>
            <a:r>
              <a:rPr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那一種動物最熱情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   誰來了貞子也會到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一郎到十郎誰最有錢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誰喝酒不會醉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我的家前門住著歷史名人</a:t>
            </a:r>
          </a:p>
        </p:txBody>
      </p:sp>
    </p:spTree>
    <p:extLst>
      <p:ext uri="{BB962C8B-B14F-4D97-AF65-F5344CB8AC3E}">
        <p14:creationId xmlns:p14="http://schemas.microsoft.com/office/powerpoint/2010/main" val="110526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8" grpId="0" autoUpdateAnimBg="0"/>
      <p:bldP spid="73625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0000"/>
              </a:solidFill>
            </a:endParaRP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CC99"/>
              </a:solidFill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風調雨順 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猩猩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鸚鵡 </a:t>
            </a: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佛經 </a:t>
            </a:r>
          </a:p>
        </p:txBody>
      </p:sp>
      <p:sp>
        <p:nvSpPr>
          <p:cNvPr id="238600" name="Oval 8"/>
          <p:cNvSpPr>
            <a:spLocks noChangeArrowheads="1"/>
          </p:cNvSpPr>
          <p:nvPr/>
        </p:nvSpPr>
        <p:spPr bwMode="auto">
          <a:xfrm>
            <a:off x="3886200" y="2743200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057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 autoUpdateAnimBg="0"/>
      <p:bldP spid="33797" grpId="0" animBg="1" autoUpdateAnimBg="0"/>
      <p:bldP spid="33798" grpId="0" animBg="1" autoUpdateAnimBg="0"/>
      <p:bldP spid="3379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0000"/>
              </a:solidFill>
            </a:endParaRP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CC99"/>
              </a:solidFill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技術 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周星馳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蛇形刁手</a:t>
            </a: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招式</a:t>
            </a:r>
          </a:p>
        </p:txBody>
      </p:sp>
      <p:sp>
        <p:nvSpPr>
          <p:cNvPr id="239624" name="Oval 8"/>
          <p:cNvSpPr>
            <a:spLocks noChangeArrowheads="1"/>
          </p:cNvSpPr>
          <p:nvPr/>
        </p:nvSpPr>
        <p:spPr bwMode="auto">
          <a:xfrm>
            <a:off x="3886200" y="2743200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758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 autoUpdateAnimBg="0"/>
      <p:bldP spid="33797" grpId="0" animBg="1" autoUpdateAnimBg="0"/>
      <p:bldP spid="33798" grpId="0" animBg="1" autoUpdateAnimBg="0"/>
      <p:bldP spid="33799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0000"/>
              </a:solidFill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CC99"/>
              </a:solidFill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皮卡丘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珍貴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嬰兒</a:t>
            </a: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太監</a:t>
            </a:r>
          </a:p>
        </p:txBody>
      </p:sp>
      <p:sp>
        <p:nvSpPr>
          <p:cNvPr id="240648" name="Oval 8"/>
          <p:cNvSpPr>
            <a:spLocks noChangeArrowheads="1"/>
          </p:cNvSpPr>
          <p:nvPr/>
        </p:nvSpPr>
        <p:spPr bwMode="auto">
          <a:xfrm>
            <a:off x="3886200" y="2743200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2954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 autoUpdateAnimBg="0"/>
      <p:bldP spid="33797" grpId="0" animBg="1" autoUpdateAnimBg="0"/>
      <p:bldP spid="33798" grpId="0" animBg="1" autoUpdateAnimBg="0"/>
      <p:bldP spid="3379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6699"/>
              </a:solidFill>
              <a:latin typeface="Times New Roman" pitchFamily="18" charset="0"/>
            </a:endParaRPr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EDFAD2"/>
              </a:solidFill>
              <a:latin typeface="Times New Roman" pitchFamily="18" charset="0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0" y="333375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汽車</a:t>
            </a:r>
            <a:endParaRPr lang="zh-TW" altLang="en-US" sz="6600">
              <a:solidFill>
                <a:srgbClr val="0066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能屈能伸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電視</a:t>
            </a:r>
            <a:endParaRPr lang="zh-TW" altLang="en-US" sz="6600">
              <a:solidFill>
                <a:srgbClr val="006699"/>
              </a:solidFill>
              <a:latin typeface="Times New Roman" pitchFamily="18" charset="0"/>
            </a:endParaRP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4427538" y="26035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寶寶</a:t>
            </a:r>
          </a:p>
        </p:txBody>
      </p:sp>
    </p:spTree>
    <p:extLst>
      <p:ext uri="{BB962C8B-B14F-4D97-AF65-F5344CB8AC3E}">
        <p14:creationId xmlns:p14="http://schemas.microsoft.com/office/powerpoint/2010/main" val="31077914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 autoUpdateAnimBg="0"/>
      <p:bldP spid="28677" grpId="0" animBg="1" autoUpdateAnimBg="0"/>
      <p:bldP spid="28678" grpId="0" animBg="1" autoUpdateAnimBg="0"/>
      <p:bldP spid="28679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6699"/>
              </a:solidFill>
              <a:latin typeface="Times New Roman" pitchFamily="18" charset="0"/>
            </a:endParaRP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EDFAD2"/>
              </a:solidFill>
              <a:latin typeface="Times New Roman" pitchFamily="18" charset="0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99"/>
                </a:solidFill>
                <a:latin typeface="Times New Roman" pitchFamily="18" charset="0"/>
              </a:rPr>
              <a:t>喪禮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99"/>
                </a:solidFill>
                <a:latin typeface="Times New Roman" pitchFamily="18" charset="0"/>
              </a:rPr>
              <a:t>上館子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99"/>
                </a:solidFill>
                <a:latin typeface="Times New Roman" pitchFamily="18" charset="0"/>
              </a:rPr>
              <a:t>運動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99"/>
                </a:solidFill>
                <a:latin typeface="Times New Roman" pitchFamily="18" charset="0"/>
              </a:rPr>
              <a:t>溫泉</a:t>
            </a:r>
          </a:p>
        </p:txBody>
      </p:sp>
    </p:spTree>
    <p:extLst>
      <p:ext uri="{BB962C8B-B14F-4D97-AF65-F5344CB8AC3E}">
        <p14:creationId xmlns:p14="http://schemas.microsoft.com/office/powerpoint/2010/main" val="37756278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 autoUpdateAnimBg="0"/>
      <p:bldP spid="16389" grpId="0" animBg="1" autoUpdateAnimBg="0"/>
      <p:bldP spid="16390" grpId="0" animBg="1" autoUpdateAnimBg="0"/>
      <p:bldP spid="1639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0000"/>
              </a:solidFill>
            </a:endParaRP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CC99"/>
              </a:solidFill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鮭魚 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阿里山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抽油煙機 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日本 </a:t>
            </a:r>
          </a:p>
        </p:txBody>
      </p:sp>
      <p:sp>
        <p:nvSpPr>
          <p:cNvPr id="231432" name="Oval 8"/>
          <p:cNvSpPr>
            <a:spLocks noChangeArrowheads="1"/>
          </p:cNvSpPr>
          <p:nvPr/>
        </p:nvSpPr>
        <p:spPr bwMode="auto">
          <a:xfrm>
            <a:off x="3886200" y="2743200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657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 autoUpdateAnimBg="0"/>
      <p:bldP spid="16389" grpId="0" animBg="1" autoUpdateAnimBg="0"/>
      <p:bldP spid="16390" grpId="0" animBg="1" autoUpdateAnimBg="0"/>
      <p:bldP spid="16391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6699"/>
              </a:solidFill>
              <a:latin typeface="Times New Roman" pitchFamily="18" charset="0"/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EDFAD2"/>
              </a:solidFill>
              <a:latin typeface="Times New Roman" pitchFamily="18" charset="0"/>
            </a:endParaRP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新娘</a:t>
            </a:r>
            <a:endParaRPr lang="zh-TW" altLang="en-US" sz="6600">
              <a:solidFill>
                <a:srgbClr val="0066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開刀</a:t>
            </a:r>
            <a:endParaRPr lang="zh-TW" altLang="en-US" sz="6600">
              <a:solidFill>
                <a:srgbClr val="0066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小偷</a:t>
            </a: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棒球</a:t>
            </a:r>
            <a:endParaRPr lang="zh-TW" altLang="en-US" sz="6600">
              <a:solidFill>
                <a:srgbClr val="0066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50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 autoUpdateAnimBg="0"/>
      <p:bldP spid="29701" grpId="0" animBg="1" autoUpdateAnimBg="0"/>
      <p:bldP spid="29702" grpId="0" animBg="1" autoUpdateAnimBg="0"/>
      <p:bldP spid="29703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1026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6699"/>
              </a:solidFill>
              <a:latin typeface="Times New Roman" pitchFamily="18" charset="0"/>
            </a:endParaRPr>
          </a:p>
        </p:txBody>
      </p:sp>
      <p:sp>
        <p:nvSpPr>
          <p:cNvPr id="245763" name="Rectangle 10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EDFAD2"/>
              </a:solidFill>
              <a:latin typeface="Times New Roman" pitchFamily="18" charset="0"/>
            </a:endParaRPr>
          </a:p>
        </p:txBody>
      </p:sp>
      <p:sp>
        <p:nvSpPr>
          <p:cNvPr id="25604" name="Oval 1028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99"/>
                </a:solidFill>
                <a:latin typeface="Times New Roman" pitchFamily="18" charset="0"/>
              </a:rPr>
              <a:t>茉莉</a:t>
            </a:r>
          </a:p>
        </p:txBody>
      </p:sp>
      <p:sp>
        <p:nvSpPr>
          <p:cNvPr id="25605" name="Oval 1029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99"/>
                </a:solidFill>
                <a:latin typeface="Times New Roman" pitchFamily="18" charset="0"/>
              </a:rPr>
              <a:t>火燒埔</a:t>
            </a:r>
          </a:p>
        </p:txBody>
      </p:sp>
      <p:sp>
        <p:nvSpPr>
          <p:cNvPr id="25606" name="Oval 1030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99"/>
                </a:solidFill>
                <a:latin typeface="Times New Roman" pitchFamily="18" charset="0"/>
              </a:rPr>
              <a:t>刈</a:t>
            </a:r>
            <a:r>
              <a:rPr lang="zh-TW" altLang="en-US" sz="6600" smtClean="0">
                <a:solidFill>
                  <a:srgbClr val="006699"/>
                </a:solidFill>
                <a:latin typeface="Times New Roman" pitchFamily="18" charset="0"/>
              </a:rPr>
              <a:t>菜無心</a:t>
            </a:r>
            <a:endParaRPr lang="zh-TW" altLang="en-US" sz="6600">
              <a:solidFill>
                <a:srgbClr val="006699"/>
              </a:solidFill>
              <a:latin typeface="Times New Roman" pitchFamily="18" charset="0"/>
            </a:endParaRPr>
          </a:p>
        </p:txBody>
      </p:sp>
      <p:sp>
        <p:nvSpPr>
          <p:cNvPr id="25607" name="Oval 1031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99"/>
                </a:solidFill>
                <a:latin typeface="Times New Roman" pitchFamily="18" charset="0"/>
              </a:rPr>
              <a:t>新娘</a:t>
            </a:r>
          </a:p>
        </p:txBody>
      </p:sp>
    </p:spTree>
    <p:extLst>
      <p:ext uri="{BB962C8B-B14F-4D97-AF65-F5344CB8AC3E}">
        <p14:creationId xmlns:p14="http://schemas.microsoft.com/office/powerpoint/2010/main" val="39035849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 autoUpdateAnimBg="0"/>
      <p:bldP spid="25605" grpId="0" animBg="1" autoUpdateAnimBg="0"/>
      <p:bldP spid="25606" grpId="0" animBg="1" autoUpdateAnimBg="0"/>
      <p:bldP spid="25607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6699"/>
              </a:solidFill>
              <a:latin typeface="Times New Roman" pitchFamily="18" charset="0"/>
            </a:endParaRP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99FF33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EDFAD2"/>
              </a:solidFill>
              <a:latin typeface="Times New Roman" pitchFamily="18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99"/>
                </a:solidFill>
                <a:latin typeface="Times New Roman" pitchFamily="18" charset="0"/>
              </a:rPr>
              <a:t>打針</a:t>
            </a: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99"/>
                </a:solidFill>
                <a:latin typeface="Times New Roman" pitchFamily="18" charset="0"/>
              </a:rPr>
              <a:t>上車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 dirty="0">
                <a:solidFill>
                  <a:srgbClr val="006699"/>
                </a:solidFill>
                <a:latin typeface="Times New Roman" pitchFamily="18" charset="0"/>
              </a:rPr>
              <a:t>四</a:t>
            </a:r>
            <a:r>
              <a:rPr lang="zh-TW" altLang="en-US" sz="6600" dirty="0" smtClean="0">
                <a:solidFill>
                  <a:srgbClr val="006699"/>
                </a:solidFill>
                <a:latin typeface="Times New Roman" pitchFamily="18" charset="0"/>
              </a:rPr>
              <a:t>種型</a:t>
            </a:r>
            <a:endParaRPr lang="zh-TW" altLang="en-US" sz="6600" dirty="0">
              <a:solidFill>
                <a:srgbClr val="006699"/>
              </a:solidFill>
              <a:latin typeface="Times New Roman" pitchFamily="18" charset="0"/>
            </a:endParaRP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99"/>
                </a:solidFill>
                <a:latin typeface="Times New Roman" pitchFamily="18" charset="0"/>
              </a:rPr>
              <a:t>救人</a:t>
            </a:r>
          </a:p>
        </p:txBody>
      </p:sp>
    </p:spTree>
    <p:extLst>
      <p:ext uri="{BB962C8B-B14F-4D97-AF65-F5344CB8AC3E}">
        <p14:creationId xmlns:p14="http://schemas.microsoft.com/office/powerpoint/2010/main" val="31918062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 autoUpdateAnimBg="0"/>
      <p:bldP spid="17413" grpId="0" animBg="1" autoUpdateAnimBg="0"/>
      <p:bldP spid="17414" grpId="0" animBg="1" autoUpdateAnimBg="0"/>
      <p:bldP spid="17415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-130175" y="17526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zh-TW" sz="2400">
              <a:solidFill>
                <a:srgbClr val="006699"/>
              </a:solidFill>
              <a:latin typeface="Times New Roman" pitchFamily="18" charset="0"/>
            </a:endParaRPr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006699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400">
              <a:solidFill>
                <a:srgbClr val="EDFAD2"/>
              </a:solidFill>
              <a:latin typeface="Times New Roman" pitchFamily="18" charset="0"/>
            </a:endParaRP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3048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 dirty="0" smtClean="0">
                <a:solidFill>
                  <a:srgbClr val="006699"/>
                </a:solidFill>
                <a:latin typeface="Times New Roman" pitchFamily="18" charset="0"/>
              </a:rPr>
              <a:t>一所大學</a:t>
            </a:r>
            <a:endParaRPr lang="zh-TW" altLang="en-US" sz="6600" dirty="0">
              <a:solidFill>
                <a:srgbClr val="006699"/>
              </a:solidFill>
              <a:latin typeface="Times New Roman" pitchFamily="18" charset="0"/>
            </a:endParaRP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48006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99"/>
                </a:solidFill>
                <a:latin typeface="Times New Roman" pitchFamily="18" charset="0"/>
              </a:rPr>
              <a:t>時間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304800" y="34290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99"/>
                </a:solidFill>
                <a:latin typeface="Times New Roman" pitchFamily="18" charset="0"/>
              </a:rPr>
              <a:t>作家名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4800600" y="304800"/>
            <a:ext cx="4343400" cy="3124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>
                <a:solidFill>
                  <a:srgbClr val="006699"/>
                </a:solidFill>
                <a:latin typeface="Times New Roman" pitchFamily="18" charset="0"/>
              </a:rPr>
              <a:t>中國</a:t>
            </a:r>
          </a:p>
        </p:txBody>
      </p:sp>
    </p:spTree>
    <p:extLst>
      <p:ext uri="{BB962C8B-B14F-4D97-AF65-F5344CB8AC3E}">
        <p14:creationId xmlns:p14="http://schemas.microsoft.com/office/powerpoint/2010/main" val="33719504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 autoUpdateAnimBg="0"/>
      <p:bldP spid="36869" grpId="0" animBg="1" autoUpdateAnimBg="0"/>
      <p:bldP spid="36870" grpId="0" animBg="1" autoUpdateAnimBg="0"/>
      <p:bldP spid="3687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洪老師財神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30"/>
          <a:stretch>
            <a:fillRect/>
          </a:stretch>
        </p:blipFill>
        <p:spPr bwMode="auto">
          <a:xfrm>
            <a:off x="4763" y="476250"/>
            <a:ext cx="467518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786313" y="-107602"/>
            <a:ext cx="435768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marL="685800" indent="-6858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TW" altLang="en-US" sz="48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手語歌曲</a:t>
            </a:r>
            <a:endParaRPr lang="en-US" altLang="zh-TW" sz="4800" dirty="0" smtClean="0">
              <a:solidFill>
                <a:srgbClr val="000000"/>
              </a:solidFill>
              <a:latin typeface="標楷體" pitchFamily="65" charset="-12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zh-TW" altLang="en-US" sz="4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蝸牛</a:t>
            </a:r>
            <a:endParaRPr lang="en-US" altLang="zh-TW" sz="48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zh-TW" altLang="en-US" sz="4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魚兒水中游</a:t>
            </a:r>
            <a:endParaRPr lang="en-US" altLang="zh-TW" sz="48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marL="685800" indent="-6858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TW" altLang="en-US" sz="4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帶動唱</a:t>
            </a:r>
            <a:endParaRPr lang="en-US" altLang="zh-TW" sz="48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marL="685800" indent="-6858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TW" altLang="en-US" sz="48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痴情玫瑰花</a:t>
            </a:r>
            <a:endParaRPr lang="en-US" altLang="zh-TW" sz="48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zh-TW" altLang="en-US" sz="48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TW" sz="4800" dirty="0" smtClean="0">
              <a:solidFill>
                <a:srgbClr val="000000"/>
              </a:solidFill>
              <a:latin typeface="標楷體" pitchFamily="65" charset="-12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zh-TW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3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900113" y="2276475"/>
            <a:ext cx="3671887" cy="3906838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5003800" y="2205038"/>
            <a:ext cx="3671888" cy="3978275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48836" name="Rectangle 5"/>
          <p:cNvSpPr>
            <a:spLocks noChangeArrowheads="1"/>
          </p:cNvSpPr>
          <p:nvPr/>
        </p:nvSpPr>
        <p:spPr bwMode="auto">
          <a:xfrm>
            <a:off x="1476375" y="3284538"/>
            <a:ext cx="2493963" cy="2592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48837" name="Rectangle 7"/>
          <p:cNvSpPr>
            <a:spLocks noChangeArrowheads="1"/>
          </p:cNvSpPr>
          <p:nvPr/>
        </p:nvSpPr>
        <p:spPr bwMode="auto">
          <a:xfrm>
            <a:off x="5724525" y="3284538"/>
            <a:ext cx="2592388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48838" name="Line 8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6699"/>
              </a:solidFill>
              <a:latin typeface="Arial" charset="0"/>
            </a:endParaRPr>
          </a:p>
        </p:txBody>
      </p:sp>
      <p:graphicFrame>
        <p:nvGraphicFramePr>
          <p:cNvPr id="248839" name="Object 11"/>
          <p:cNvGraphicFramePr>
            <a:graphicFrameLocks noChangeAspect="1"/>
          </p:cNvGraphicFramePr>
          <p:nvPr/>
        </p:nvGraphicFramePr>
        <p:xfrm>
          <a:off x="1835150" y="3716338"/>
          <a:ext cx="1727200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點陣圖影像" r:id="rId3" imgW="600159" imgH="561905" progId="Paint.Picture">
                  <p:embed/>
                </p:oleObj>
              </mc:Choice>
              <mc:Fallback>
                <p:oleObj name="點陣圖影像" r:id="rId3" imgW="600159" imgH="5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716338"/>
                        <a:ext cx="1727200" cy="161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0" name="Object 12"/>
          <p:cNvGraphicFramePr>
            <a:graphicFrameLocks noChangeAspect="1"/>
          </p:cNvGraphicFramePr>
          <p:nvPr/>
        </p:nvGraphicFramePr>
        <p:xfrm>
          <a:off x="5795963" y="3644900"/>
          <a:ext cx="2376487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點陣圖影像" r:id="rId5" imgW="923810" imgH="457143" progId="Paint.Picture">
                  <p:embed/>
                </p:oleObj>
              </mc:Choice>
              <mc:Fallback>
                <p:oleObj name="點陣圖影像" r:id="rId5" imgW="923810" imgH="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644900"/>
                        <a:ext cx="2376487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41" name="Text Box 13"/>
          <p:cNvSpPr txBox="1">
            <a:spLocks noChangeArrowheads="1"/>
          </p:cNvSpPr>
          <p:nvPr/>
        </p:nvSpPr>
        <p:spPr bwMode="auto">
          <a:xfrm>
            <a:off x="1763713" y="549275"/>
            <a:ext cx="56165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0" lang="zh-TW" altLang="en-US" sz="6600">
                <a:solidFill>
                  <a:srgbClr val="006699"/>
                </a:solidFill>
                <a:ea typeface="標楷體" pitchFamily="65" charset="-120"/>
              </a:rPr>
              <a:t>範例</a:t>
            </a:r>
          </a:p>
        </p:txBody>
      </p:sp>
    </p:spTree>
    <p:extLst>
      <p:ext uri="{BB962C8B-B14F-4D97-AF65-F5344CB8AC3E}">
        <p14:creationId xmlns:p14="http://schemas.microsoft.com/office/powerpoint/2010/main" val="3534513538"/>
      </p:ext>
    </p:extLst>
  </p:cSld>
  <p:clrMapOvr>
    <a:masterClrMapping/>
  </p:clrMapOvr>
  <p:transition advTm="6000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900113" y="2276475"/>
            <a:ext cx="3671887" cy="3906838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5003800" y="2276475"/>
            <a:ext cx="3671888" cy="3906838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1476375" y="3068638"/>
            <a:ext cx="2493963" cy="2592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5435600" y="3141663"/>
            <a:ext cx="2592388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49862" name="Line 6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6699"/>
              </a:solidFill>
              <a:latin typeface="Arial" charset="0"/>
            </a:endParaRPr>
          </a:p>
        </p:txBody>
      </p:sp>
      <p:graphicFrame>
        <p:nvGraphicFramePr>
          <p:cNvPr id="249863" name="Object 8"/>
          <p:cNvGraphicFramePr>
            <a:graphicFrameLocks noChangeAspect="1"/>
          </p:cNvGraphicFramePr>
          <p:nvPr/>
        </p:nvGraphicFramePr>
        <p:xfrm>
          <a:off x="5651500" y="3716338"/>
          <a:ext cx="2160588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點陣圖影像" r:id="rId3" imgW="866896" imgH="523810" progId="Paint.Picture">
                  <p:embed/>
                </p:oleObj>
              </mc:Choice>
              <mc:Fallback>
                <p:oleObj name="點陣圖影像" r:id="rId3" imgW="866896" imgH="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716338"/>
                        <a:ext cx="2160588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4" name="Rectangle 10"/>
          <p:cNvSpPr>
            <a:spLocks noChangeArrowheads="1"/>
          </p:cNvSpPr>
          <p:nvPr/>
        </p:nvSpPr>
        <p:spPr bwMode="auto">
          <a:xfrm>
            <a:off x="3563938" y="328613"/>
            <a:ext cx="1860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0" lang="zh-TW" altLang="en-US" sz="6600">
                <a:solidFill>
                  <a:srgbClr val="006699"/>
                </a:solidFill>
                <a:ea typeface="標楷體" pitchFamily="65" charset="-120"/>
              </a:rPr>
              <a:t>範例</a:t>
            </a:r>
          </a:p>
        </p:txBody>
      </p:sp>
      <p:graphicFrame>
        <p:nvGraphicFramePr>
          <p:cNvPr id="249865" name="Object 11"/>
          <p:cNvGraphicFramePr>
            <a:graphicFrameLocks noChangeAspect="1"/>
          </p:cNvGraphicFramePr>
          <p:nvPr/>
        </p:nvGraphicFramePr>
        <p:xfrm>
          <a:off x="1835150" y="3573463"/>
          <a:ext cx="1727200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點陣圖影像" r:id="rId5" imgW="1333333" imgH="1305107" progId="Paint.Picture">
                  <p:embed/>
                </p:oleObj>
              </mc:Choice>
              <mc:Fallback>
                <p:oleObj name="點陣圖影像" r:id="rId5" imgW="1333333" imgH="130510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573463"/>
                        <a:ext cx="1727200" cy="169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799440"/>
      </p:ext>
    </p:extLst>
  </p:cSld>
  <p:clrMapOvr>
    <a:masterClrMapping/>
  </p:clrMapOvr>
  <p:transition advTm="4000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32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kumimoji="1" sz="20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0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0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0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0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0" lang="zh-TW" altLang="en-US" sz="1800">
              <a:solidFill>
                <a:srgbClr val="FFFFFF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989138"/>
            <a:ext cx="8675687" cy="13493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8000" smtClean="0"/>
              <a:t>請問是什麼字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smtClean="0"/>
              <a:t>範例解答：</a:t>
            </a:r>
            <a:r>
              <a:rPr lang="zh-TW" altLang="en-US" sz="9600" smtClean="0">
                <a:ea typeface="華康魏碑體" pitchFamily="65" charset="-120"/>
              </a:rPr>
              <a:t>高</a:t>
            </a:r>
          </a:p>
        </p:txBody>
      </p:sp>
    </p:spTree>
    <p:extLst>
      <p:ext uri="{BB962C8B-B14F-4D97-AF65-F5344CB8AC3E}">
        <p14:creationId xmlns:p14="http://schemas.microsoft.com/office/powerpoint/2010/main" val="2894710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AutoShape 11"/>
          <p:cNvSpPr>
            <a:spLocks noChangeArrowheads="1"/>
          </p:cNvSpPr>
          <p:nvPr/>
        </p:nvSpPr>
        <p:spPr bwMode="auto">
          <a:xfrm>
            <a:off x="357188" y="0"/>
            <a:ext cx="3962400" cy="6858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1907" name="AutoShape 4"/>
          <p:cNvSpPr>
            <a:spLocks noChangeArrowheads="1"/>
          </p:cNvSpPr>
          <p:nvPr/>
        </p:nvSpPr>
        <p:spPr bwMode="auto">
          <a:xfrm>
            <a:off x="5181600" y="0"/>
            <a:ext cx="3962400" cy="6858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1908" name="AutoShape 5"/>
          <p:cNvSpPr>
            <a:spLocks noChangeArrowheads="1"/>
          </p:cNvSpPr>
          <p:nvPr/>
        </p:nvSpPr>
        <p:spPr bwMode="auto">
          <a:xfrm>
            <a:off x="5435600" y="2349500"/>
            <a:ext cx="2809875" cy="2717800"/>
          </a:xfrm>
          <a:prstGeom prst="hexagon">
            <a:avLst>
              <a:gd name="adj" fmla="val 25847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1909" name="AutoShape 7"/>
          <p:cNvSpPr>
            <a:spLocks noChangeArrowheads="1"/>
          </p:cNvSpPr>
          <p:nvPr/>
        </p:nvSpPr>
        <p:spPr bwMode="auto">
          <a:xfrm>
            <a:off x="684213" y="2276475"/>
            <a:ext cx="3168650" cy="2881313"/>
          </a:xfrm>
          <a:prstGeom prst="hexagon">
            <a:avLst>
              <a:gd name="adj" fmla="val 27493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graphicFrame>
        <p:nvGraphicFramePr>
          <p:cNvPr id="85005" name="Object 13"/>
          <p:cNvGraphicFramePr>
            <a:graphicFrameLocks noChangeAspect="1"/>
          </p:cNvGraphicFramePr>
          <p:nvPr/>
        </p:nvGraphicFramePr>
        <p:xfrm>
          <a:off x="5857875" y="3000375"/>
          <a:ext cx="2016125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點陣圖影像" r:id="rId3" imgW="590476" imgH="380852" progId="Paint.Picture">
                  <p:embed/>
                </p:oleObj>
              </mc:Choice>
              <mc:Fallback>
                <p:oleObj name="點陣圖影像" r:id="rId3" imgW="590476" imgH="3808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3000375"/>
                        <a:ext cx="2016125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6" name="Object 14"/>
          <p:cNvGraphicFramePr>
            <a:graphicFrameLocks noChangeAspect="1"/>
          </p:cNvGraphicFramePr>
          <p:nvPr/>
        </p:nvGraphicFramePr>
        <p:xfrm>
          <a:off x="1643063" y="3071813"/>
          <a:ext cx="1366837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點陣圖影像" r:id="rId5" imgW="533474" imgH="561905" progId="Paint.Picture">
                  <p:embed/>
                </p:oleObj>
              </mc:Choice>
              <mc:Fallback>
                <p:oleObj name="點陣圖影像" r:id="rId5" imgW="533474" imgH="5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071813"/>
                        <a:ext cx="1366837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0749086"/>
      </p:ext>
    </p:extLst>
  </p:cSld>
  <p:clrMapOvr>
    <a:masterClrMapping/>
  </p:clrMapOvr>
  <p:transition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AutoShape 2"/>
          <p:cNvSpPr>
            <a:spLocks noChangeArrowheads="1"/>
          </p:cNvSpPr>
          <p:nvPr/>
        </p:nvSpPr>
        <p:spPr bwMode="auto">
          <a:xfrm>
            <a:off x="0" y="0"/>
            <a:ext cx="3962400" cy="6858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2931" name="AutoShape 3"/>
          <p:cNvSpPr>
            <a:spLocks noChangeArrowheads="1"/>
          </p:cNvSpPr>
          <p:nvPr/>
        </p:nvSpPr>
        <p:spPr bwMode="auto">
          <a:xfrm>
            <a:off x="4859338" y="0"/>
            <a:ext cx="3962400" cy="6858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2932" name="AutoShape 4"/>
          <p:cNvSpPr>
            <a:spLocks noChangeArrowheads="1"/>
          </p:cNvSpPr>
          <p:nvPr/>
        </p:nvSpPr>
        <p:spPr bwMode="auto">
          <a:xfrm>
            <a:off x="5435600" y="2349500"/>
            <a:ext cx="2809875" cy="2717800"/>
          </a:xfrm>
          <a:prstGeom prst="hexagon">
            <a:avLst>
              <a:gd name="adj" fmla="val 25847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2933" name="AutoShape 5"/>
          <p:cNvSpPr>
            <a:spLocks noChangeArrowheads="1"/>
          </p:cNvSpPr>
          <p:nvPr/>
        </p:nvSpPr>
        <p:spPr bwMode="auto">
          <a:xfrm>
            <a:off x="323850" y="2060575"/>
            <a:ext cx="3168650" cy="2881313"/>
          </a:xfrm>
          <a:prstGeom prst="hexagon">
            <a:avLst>
              <a:gd name="adj" fmla="val 27493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36838"/>
            <a:ext cx="16811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6026" name="Object 10"/>
          <p:cNvGraphicFramePr>
            <a:graphicFrameLocks noChangeAspect="1"/>
          </p:cNvGraphicFramePr>
          <p:nvPr/>
        </p:nvGraphicFramePr>
        <p:xfrm>
          <a:off x="900113" y="2582863"/>
          <a:ext cx="1943100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點陣圖影像" r:id="rId4" imgW="571731" imgH="457143" progId="Paint.Picture">
                  <p:embed/>
                </p:oleObj>
              </mc:Choice>
              <mc:Fallback>
                <p:oleObj name="點陣圖影像" r:id="rId4" imgW="571731" imgH="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582863"/>
                        <a:ext cx="1943100" cy="170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708799"/>
      </p:ext>
    </p:extLst>
  </p:cSld>
  <p:clrMapOvr>
    <a:masterClrMapping/>
  </p:clrMapOvr>
  <p:transition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AutoShape 2"/>
          <p:cNvSpPr>
            <a:spLocks noChangeArrowheads="1"/>
          </p:cNvSpPr>
          <p:nvPr/>
        </p:nvSpPr>
        <p:spPr bwMode="auto">
          <a:xfrm>
            <a:off x="395288" y="0"/>
            <a:ext cx="3962400" cy="6858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3955" name="AutoShape 3"/>
          <p:cNvSpPr>
            <a:spLocks noChangeArrowheads="1"/>
          </p:cNvSpPr>
          <p:nvPr/>
        </p:nvSpPr>
        <p:spPr bwMode="auto">
          <a:xfrm>
            <a:off x="5181600" y="0"/>
            <a:ext cx="3962400" cy="6858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3956" name="AutoShape 4"/>
          <p:cNvSpPr>
            <a:spLocks noChangeArrowheads="1"/>
          </p:cNvSpPr>
          <p:nvPr/>
        </p:nvSpPr>
        <p:spPr bwMode="auto">
          <a:xfrm>
            <a:off x="5435600" y="2349500"/>
            <a:ext cx="2809875" cy="2717800"/>
          </a:xfrm>
          <a:prstGeom prst="hexagon">
            <a:avLst>
              <a:gd name="adj" fmla="val 25847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3957" name="AutoShape 5"/>
          <p:cNvSpPr>
            <a:spLocks noChangeArrowheads="1"/>
          </p:cNvSpPr>
          <p:nvPr/>
        </p:nvSpPr>
        <p:spPr bwMode="auto">
          <a:xfrm>
            <a:off x="684213" y="2276475"/>
            <a:ext cx="3168650" cy="2881313"/>
          </a:xfrm>
          <a:prstGeom prst="hexagon">
            <a:avLst>
              <a:gd name="adj" fmla="val 27493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36838"/>
            <a:ext cx="11493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050" name="Object 10"/>
          <p:cNvGraphicFramePr>
            <a:graphicFrameLocks noChangeAspect="1"/>
          </p:cNvGraphicFramePr>
          <p:nvPr/>
        </p:nvGraphicFramePr>
        <p:xfrm>
          <a:off x="1619250" y="2781300"/>
          <a:ext cx="1223963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點陣圖影像" r:id="rId4" imgW="600159" imgH="952633" progId="Paint.Picture">
                  <p:embed/>
                </p:oleObj>
              </mc:Choice>
              <mc:Fallback>
                <p:oleObj name="點陣圖影像" r:id="rId4" imgW="600159" imgH="9526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781300"/>
                        <a:ext cx="1223963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043137"/>
      </p:ext>
    </p:extLst>
  </p:cSld>
  <p:clrMapOvr>
    <a:masterClrMapping/>
  </p:clrMapOvr>
  <p:transition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268413"/>
            <a:ext cx="8893175" cy="13493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7200" smtClean="0">
                <a:ea typeface="標楷體" pitchFamily="65" charset="-120"/>
              </a:rPr>
              <a:t>    </a:t>
            </a:r>
            <a:r>
              <a:rPr lang="zh-TW" altLang="en-US" sz="7200" smtClean="0">
                <a:ea typeface="標楷體" pitchFamily="65" charset="-120"/>
              </a:rPr>
              <a:t>請問是什麼字</a:t>
            </a:r>
          </a:p>
        </p:txBody>
      </p:sp>
    </p:spTree>
    <p:extLst>
      <p:ext uri="{BB962C8B-B14F-4D97-AF65-F5344CB8AC3E}">
        <p14:creationId xmlns:p14="http://schemas.microsoft.com/office/powerpoint/2010/main" val="17331227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AutoShape 2"/>
          <p:cNvSpPr>
            <a:spLocks noChangeArrowheads="1"/>
          </p:cNvSpPr>
          <p:nvPr/>
        </p:nvSpPr>
        <p:spPr bwMode="auto">
          <a:xfrm>
            <a:off x="2124075" y="0"/>
            <a:ext cx="5761038" cy="3352800"/>
          </a:xfrm>
          <a:prstGeom prst="flowChartInputOutpu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6003" name="AutoShape 3"/>
          <p:cNvSpPr>
            <a:spLocks noChangeArrowheads="1"/>
          </p:cNvSpPr>
          <p:nvPr/>
        </p:nvSpPr>
        <p:spPr bwMode="auto">
          <a:xfrm>
            <a:off x="4191000" y="3200400"/>
            <a:ext cx="4800600" cy="3429000"/>
          </a:xfrm>
          <a:prstGeom prst="flowChartInputOutpu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6004" name="AutoShape 4"/>
          <p:cNvSpPr>
            <a:spLocks noChangeArrowheads="1"/>
          </p:cNvSpPr>
          <p:nvPr/>
        </p:nvSpPr>
        <p:spPr bwMode="auto">
          <a:xfrm>
            <a:off x="0" y="3213100"/>
            <a:ext cx="5003800" cy="3398838"/>
          </a:xfrm>
          <a:prstGeom prst="flowChartInputOutpu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6005" name="AutoShape 5"/>
          <p:cNvSpPr>
            <a:spLocks noChangeArrowheads="1"/>
          </p:cNvSpPr>
          <p:nvPr/>
        </p:nvSpPr>
        <p:spPr bwMode="auto">
          <a:xfrm>
            <a:off x="2987675" y="549275"/>
            <a:ext cx="3124200" cy="1957388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6006" name="Line 6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256007" name="AutoShape 8"/>
          <p:cNvSpPr>
            <a:spLocks noChangeArrowheads="1"/>
          </p:cNvSpPr>
          <p:nvPr/>
        </p:nvSpPr>
        <p:spPr bwMode="auto">
          <a:xfrm>
            <a:off x="5181600" y="3810000"/>
            <a:ext cx="2819400" cy="2133600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6008" name="AutoShape 9"/>
          <p:cNvSpPr>
            <a:spLocks noChangeArrowheads="1"/>
          </p:cNvSpPr>
          <p:nvPr/>
        </p:nvSpPr>
        <p:spPr bwMode="auto">
          <a:xfrm>
            <a:off x="1143000" y="3733800"/>
            <a:ext cx="2971800" cy="2133600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graphicFrame>
        <p:nvGraphicFramePr>
          <p:cNvPr id="105483" name="Object 11"/>
          <p:cNvGraphicFramePr>
            <a:graphicFrameLocks noChangeAspect="1"/>
          </p:cNvGraphicFramePr>
          <p:nvPr/>
        </p:nvGraphicFramePr>
        <p:xfrm>
          <a:off x="2339975" y="3933825"/>
          <a:ext cx="871538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點陣圖影像" r:id="rId3" imgW="571731" imgH="942857" progId="Paint.Picture">
                  <p:embed/>
                </p:oleObj>
              </mc:Choice>
              <mc:Fallback>
                <p:oleObj name="點陣圖影像" r:id="rId3" imgW="571731" imgH="9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933825"/>
                        <a:ext cx="871538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4" name="Object 12"/>
          <p:cNvGraphicFramePr>
            <a:graphicFrameLocks noChangeAspect="1"/>
          </p:cNvGraphicFramePr>
          <p:nvPr/>
        </p:nvGraphicFramePr>
        <p:xfrm>
          <a:off x="6156325" y="3933825"/>
          <a:ext cx="836613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點陣圖影像" r:id="rId5" imgW="400000" imgH="923810" progId="Paint.Picture">
                  <p:embed/>
                </p:oleObj>
              </mc:Choice>
              <mc:Fallback>
                <p:oleObj name="點陣圖影像" r:id="rId5" imgW="400000" imgH="9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933825"/>
                        <a:ext cx="836613" cy="193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5" name="Object 13"/>
          <p:cNvGraphicFramePr>
            <a:graphicFrameLocks noChangeAspect="1"/>
          </p:cNvGraphicFramePr>
          <p:nvPr/>
        </p:nvGraphicFramePr>
        <p:xfrm>
          <a:off x="4067175" y="692150"/>
          <a:ext cx="973138" cy="171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點陣圖影像" r:id="rId7" imgW="523810" imgH="923810" progId="Paint.Picture">
                  <p:embed/>
                </p:oleObj>
              </mc:Choice>
              <mc:Fallback>
                <p:oleObj name="點陣圖影像" r:id="rId7" imgW="523810" imgH="9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692150"/>
                        <a:ext cx="973138" cy="171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67865"/>
      </p:ext>
    </p:extLst>
  </p:cSld>
  <p:clrMapOvr>
    <a:masterClrMapping/>
  </p:clrMapOvr>
  <p:transition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AutoShape 2"/>
          <p:cNvSpPr>
            <a:spLocks noChangeArrowheads="1"/>
          </p:cNvSpPr>
          <p:nvPr/>
        </p:nvSpPr>
        <p:spPr bwMode="auto">
          <a:xfrm>
            <a:off x="228600" y="3276600"/>
            <a:ext cx="4648200" cy="3352800"/>
          </a:xfrm>
          <a:prstGeom prst="flowChartInputOutpu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7027" name="AutoShape 3"/>
          <p:cNvSpPr>
            <a:spLocks noChangeArrowheads="1"/>
          </p:cNvSpPr>
          <p:nvPr/>
        </p:nvSpPr>
        <p:spPr bwMode="auto">
          <a:xfrm>
            <a:off x="2124075" y="0"/>
            <a:ext cx="4800600" cy="2997200"/>
          </a:xfrm>
          <a:prstGeom prst="flowChartInputOutpu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7028" name="AutoShape 4"/>
          <p:cNvSpPr>
            <a:spLocks noChangeArrowheads="1"/>
          </p:cNvSpPr>
          <p:nvPr/>
        </p:nvSpPr>
        <p:spPr bwMode="auto">
          <a:xfrm>
            <a:off x="4175125" y="3500438"/>
            <a:ext cx="4968875" cy="3040062"/>
          </a:xfrm>
          <a:prstGeom prst="flowChartInputOutpu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7029" name="AutoShape 5"/>
          <p:cNvSpPr>
            <a:spLocks noChangeArrowheads="1"/>
          </p:cNvSpPr>
          <p:nvPr/>
        </p:nvSpPr>
        <p:spPr bwMode="auto">
          <a:xfrm>
            <a:off x="2555875" y="549275"/>
            <a:ext cx="3889375" cy="1957388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7030" name="Line 6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257031" name="Line 7"/>
          <p:cNvSpPr>
            <a:spLocks noChangeShapeType="1"/>
          </p:cNvSpPr>
          <p:nvPr/>
        </p:nvSpPr>
        <p:spPr bwMode="auto">
          <a:xfrm>
            <a:off x="2133600" y="30480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257032" name="AutoShape 8"/>
          <p:cNvSpPr>
            <a:spLocks noChangeArrowheads="1"/>
          </p:cNvSpPr>
          <p:nvPr/>
        </p:nvSpPr>
        <p:spPr bwMode="auto">
          <a:xfrm>
            <a:off x="4787900" y="3789363"/>
            <a:ext cx="2819400" cy="2133600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7033" name="AutoShape 9"/>
          <p:cNvSpPr>
            <a:spLocks noChangeArrowheads="1"/>
          </p:cNvSpPr>
          <p:nvPr/>
        </p:nvSpPr>
        <p:spPr bwMode="auto">
          <a:xfrm>
            <a:off x="1143000" y="3733800"/>
            <a:ext cx="2971800" cy="2133600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graphicFrame>
        <p:nvGraphicFramePr>
          <p:cNvPr id="104461" name="Object 13"/>
          <p:cNvGraphicFramePr>
            <a:graphicFrameLocks noChangeAspect="1"/>
          </p:cNvGraphicFramePr>
          <p:nvPr/>
        </p:nvGraphicFramePr>
        <p:xfrm>
          <a:off x="5795963" y="3933825"/>
          <a:ext cx="690562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點陣圖影像" r:id="rId3" imgW="438095" imgH="876190" progId="Paint.Picture">
                  <p:embed/>
                </p:oleObj>
              </mc:Choice>
              <mc:Fallback>
                <p:oleObj name="點陣圖影像" r:id="rId3" imgW="438095" imgH="8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933825"/>
                        <a:ext cx="690562" cy="181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2" name="Object 14"/>
          <p:cNvGraphicFramePr>
            <a:graphicFrameLocks noChangeAspect="1"/>
          </p:cNvGraphicFramePr>
          <p:nvPr/>
        </p:nvGraphicFramePr>
        <p:xfrm>
          <a:off x="3851275" y="765175"/>
          <a:ext cx="9445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點陣圖影像" r:id="rId5" imgW="561905" imgH="952633" progId="Paint.Picture">
                  <p:embed/>
                </p:oleObj>
              </mc:Choice>
              <mc:Fallback>
                <p:oleObj name="點陣圖影像" r:id="rId5" imgW="561905" imgH="9526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765175"/>
                        <a:ext cx="9445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3" name="Object 15"/>
          <p:cNvGraphicFramePr>
            <a:graphicFrameLocks noChangeAspect="1"/>
          </p:cNvGraphicFramePr>
          <p:nvPr/>
        </p:nvGraphicFramePr>
        <p:xfrm>
          <a:off x="2411413" y="3860800"/>
          <a:ext cx="7588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點陣圖影像" r:id="rId7" imgW="409632" imgH="971686" progId="Paint.Picture">
                  <p:embed/>
                </p:oleObj>
              </mc:Choice>
              <mc:Fallback>
                <p:oleObj name="點陣圖影像" r:id="rId7" imgW="409632" imgH="9716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860800"/>
                        <a:ext cx="7588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796078"/>
      </p:ext>
    </p:extLst>
  </p:cSld>
  <p:clrMapOvr>
    <a:masterClrMapping/>
  </p:clrMapOvr>
  <p:transition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25538"/>
            <a:ext cx="8893175" cy="13493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7200" smtClean="0">
                <a:ea typeface="標楷體" pitchFamily="65" charset="-120"/>
              </a:rPr>
              <a:t>   </a:t>
            </a:r>
            <a:r>
              <a:rPr lang="zh-TW" altLang="en-US" sz="7200" smtClean="0">
                <a:solidFill>
                  <a:srgbClr val="FFFFFF"/>
                </a:solidFill>
                <a:ea typeface="標楷體" pitchFamily="65" charset="-120"/>
              </a:rPr>
              <a:t>請問是什麼字</a:t>
            </a:r>
          </a:p>
        </p:txBody>
      </p:sp>
    </p:spTree>
    <p:extLst>
      <p:ext uri="{BB962C8B-B14F-4D97-AF65-F5344CB8AC3E}">
        <p14:creationId xmlns:p14="http://schemas.microsoft.com/office/powerpoint/2010/main" val="10900030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333375"/>
            <a:ext cx="4125912" cy="935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6600" dirty="0" smtClean="0">
                <a:latin typeface="Times New Roman" pitchFamily="18" charset="0"/>
                <a:ea typeface="華康粗黑體(P)" pitchFamily="34" charset="-120"/>
              </a:rPr>
              <a:t>手指遊戲</a:t>
            </a:r>
            <a:r>
              <a:rPr lang="zh-TW" altLang="en-US" dirty="0" smtClean="0"/>
              <a:t> 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76400"/>
            <a:ext cx="3694113" cy="4992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4800" dirty="0" smtClean="0">
                <a:latin typeface="Times New Roman" pitchFamily="18" charset="0"/>
                <a:ea typeface="標楷體" pitchFamily="65" charset="-120"/>
              </a:rPr>
              <a:t>摸鼻子耳朵</a:t>
            </a:r>
            <a:endParaRPr lang="zh-TW" altLang="en-US" sz="4800" dirty="0" smtClean="0"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4800" dirty="0" smtClean="0">
                <a:latin typeface="Times New Roman" pitchFamily="18" charset="0"/>
                <a:ea typeface="標楷體" pitchFamily="65" charset="-120"/>
              </a:rPr>
              <a:t>抓賓拉登</a:t>
            </a:r>
            <a:endParaRPr lang="zh-TW" altLang="en-US" sz="4800" dirty="0" smtClean="0"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4800" dirty="0" smtClean="0">
                <a:latin typeface="Times New Roman" pitchFamily="18" charset="0"/>
                <a:ea typeface="標楷體" pitchFamily="65" charset="-120"/>
              </a:rPr>
              <a:t>磨桌子　</a:t>
            </a:r>
            <a:endParaRPr lang="zh-TW" altLang="en-US" sz="4800" dirty="0" smtClean="0"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5400" dirty="0" smtClean="0">
                <a:latin typeface="Times New Roman" pitchFamily="18" charset="0"/>
                <a:ea typeface="標楷體" pitchFamily="65" charset="-120"/>
              </a:rPr>
              <a:t>指揮家</a:t>
            </a:r>
            <a:endParaRPr lang="zh-TW" altLang="en-US" sz="5400" dirty="0" smtClean="0">
              <a:ea typeface="標楷體" pitchFamily="65" charset="-120"/>
            </a:endParaRPr>
          </a:p>
        </p:txBody>
      </p:sp>
      <p:pic>
        <p:nvPicPr>
          <p:cNvPr id="29700" name="Picture 5" descr="mso17A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33"/>
          <a:stretch>
            <a:fillRect/>
          </a:stretch>
        </p:blipFill>
        <p:spPr bwMode="auto">
          <a:xfrm>
            <a:off x="4067175" y="0"/>
            <a:ext cx="507365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8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Oval 15"/>
          <p:cNvSpPr>
            <a:spLocks noChangeArrowheads="1"/>
          </p:cNvSpPr>
          <p:nvPr/>
        </p:nvSpPr>
        <p:spPr bwMode="auto">
          <a:xfrm>
            <a:off x="4391025" y="0"/>
            <a:ext cx="4752975" cy="49688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9075" name="AutoShape 2"/>
          <p:cNvSpPr>
            <a:spLocks noChangeArrowheads="1"/>
          </p:cNvSpPr>
          <p:nvPr/>
        </p:nvSpPr>
        <p:spPr bwMode="auto">
          <a:xfrm>
            <a:off x="323850" y="2276475"/>
            <a:ext cx="4897438" cy="4581525"/>
          </a:xfrm>
          <a:prstGeom prst="hexagon">
            <a:avLst>
              <a:gd name="adj" fmla="val 26724"/>
              <a:gd name="vf" fmla="val 11547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9076" name="Oval 11"/>
          <p:cNvSpPr>
            <a:spLocks noChangeArrowheads="1"/>
          </p:cNvSpPr>
          <p:nvPr/>
        </p:nvSpPr>
        <p:spPr bwMode="auto">
          <a:xfrm>
            <a:off x="1331913" y="2852738"/>
            <a:ext cx="2663825" cy="3384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59077" name="Oval 12"/>
          <p:cNvSpPr>
            <a:spLocks noChangeArrowheads="1"/>
          </p:cNvSpPr>
          <p:nvPr/>
        </p:nvSpPr>
        <p:spPr bwMode="auto">
          <a:xfrm>
            <a:off x="5580063" y="836613"/>
            <a:ext cx="2663825" cy="3384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graphicFrame>
        <p:nvGraphicFramePr>
          <p:cNvPr id="95245" name="Object 13"/>
          <p:cNvGraphicFramePr>
            <a:graphicFrameLocks noChangeAspect="1"/>
          </p:cNvGraphicFramePr>
          <p:nvPr/>
        </p:nvGraphicFramePr>
        <p:xfrm>
          <a:off x="1692275" y="3716338"/>
          <a:ext cx="2016125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點陣圖影像" r:id="rId3" imgW="542857" imgH="485586" progId="Paint.Picture">
                  <p:embed/>
                </p:oleObj>
              </mc:Choice>
              <mc:Fallback>
                <p:oleObj name="點陣圖影像" r:id="rId3" imgW="542857" imgH="4855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716338"/>
                        <a:ext cx="2016125" cy="180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6" name="Object 14"/>
          <p:cNvGraphicFramePr>
            <a:graphicFrameLocks noChangeAspect="1"/>
          </p:cNvGraphicFramePr>
          <p:nvPr/>
        </p:nvGraphicFramePr>
        <p:xfrm>
          <a:off x="5940425" y="1557338"/>
          <a:ext cx="1839913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點陣圖影像" r:id="rId5" imgW="542857" imgH="552527" progId="Paint.Picture">
                  <p:embed/>
                </p:oleObj>
              </mc:Choice>
              <mc:Fallback>
                <p:oleObj name="點陣圖影像" r:id="rId5" imgW="542857" imgH="55252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557338"/>
                        <a:ext cx="1839913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979638"/>
      </p:ext>
    </p:extLst>
  </p:cSld>
  <p:clrMapOvr>
    <a:masterClrMapping/>
  </p:clrMapOvr>
  <p:transition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Oval 9"/>
          <p:cNvSpPr>
            <a:spLocks noChangeArrowheads="1"/>
          </p:cNvSpPr>
          <p:nvPr/>
        </p:nvSpPr>
        <p:spPr bwMode="auto">
          <a:xfrm>
            <a:off x="0" y="0"/>
            <a:ext cx="4752975" cy="4968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0099" name="AutoShape 2"/>
          <p:cNvSpPr>
            <a:spLocks noChangeArrowheads="1"/>
          </p:cNvSpPr>
          <p:nvPr/>
        </p:nvSpPr>
        <p:spPr bwMode="auto">
          <a:xfrm>
            <a:off x="4246563" y="2276475"/>
            <a:ext cx="4897437" cy="4581525"/>
          </a:xfrm>
          <a:prstGeom prst="hexagon">
            <a:avLst>
              <a:gd name="adj" fmla="val 26724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0100" name="Oval 4"/>
          <p:cNvSpPr>
            <a:spLocks noChangeArrowheads="1"/>
          </p:cNvSpPr>
          <p:nvPr/>
        </p:nvSpPr>
        <p:spPr bwMode="auto">
          <a:xfrm>
            <a:off x="539750" y="549275"/>
            <a:ext cx="3168650" cy="36004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0101" name="Oval 5"/>
          <p:cNvSpPr>
            <a:spLocks noChangeArrowheads="1"/>
          </p:cNvSpPr>
          <p:nvPr/>
        </p:nvSpPr>
        <p:spPr bwMode="auto">
          <a:xfrm>
            <a:off x="5219700" y="2924175"/>
            <a:ext cx="2663825" cy="3384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5580063" y="3754438"/>
          <a:ext cx="19431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點陣圖影像" r:id="rId3" imgW="571731" imgH="476316" progId="Paint.Picture">
                  <p:embed/>
                </p:oleObj>
              </mc:Choice>
              <mc:Fallback>
                <p:oleObj name="點陣圖影像" r:id="rId3" imgW="571731" imgH="47631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754438"/>
                        <a:ext cx="1943100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900113" y="1412875"/>
          <a:ext cx="2519362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點陣圖影像" r:id="rId5" imgW="561905" imgH="447856" progId="Paint.Picture">
                  <p:embed/>
                </p:oleObj>
              </mc:Choice>
              <mc:Fallback>
                <p:oleObj name="點陣圖影像" r:id="rId5" imgW="561905" imgH="4478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12875"/>
                        <a:ext cx="2519362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9726956"/>
      </p:ext>
    </p:extLst>
  </p:cSld>
  <p:clrMapOvr>
    <a:masterClrMapping/>
  </p:clrMapOvr>
  <p:transition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Oval 9"/>
          <p:cNvSpPr>
            <a:spLocks noChangeArrowheads="1"/>
          </p:cNvSpPr>
          <p:nvPr/>
        </p:nvSpPr>
        <p:spPr bwMode="auto">
          <a:xfrm>
            <a:off x="4391025" y="0"/>
            <a:ext cx="4752975" cy="49688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1123" name="AutoShape 2"/>
          <p:cNvSpPr>
            <a:spLocks noChangeArrowheads="1"/>
          </p:cNvSpPr>
          <p:nvPr/>
        </p:nvSpPr>
        <p:spPr bwMode="auto">
          <a:xfrm>
            <a:off x="0" y="2276475"/>
            <a:ext cx="4897438" cy="4581525"/>
          </a:xfrm>
          <a:prstGeom prst="hexagon">
            <a:avLst>
              <a:gd name="adj" fmla="val 26724"/>
              <a:gd name="vf" fmla="val 11547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1124" name="Oval 4"/>
          <p:cNvSpPr>
            <a:spLocks noChangeArrowheads="1"/>
          </p:cNvSpPr>
          <p:nvPr/>
        </p:nvSpPr>
        <p:spPr bwMode="auto">
          <a:xfrm>
            <a:off x="900113" y="2924175"/>
            <a:ext cx="2663825" cy="3384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1125" name="Oval 5"/>
          <p:cNvSpPr>
            <a:spLocks noChangeArrowheads="1"/>
          </p:cNvSpPr>
          <p:nvPr/>
        </p:nvSpPr>
        <p:spPr bwMode="auto">
          <a:xfrm>
            <a:off x="5148263" y="260350"/>
            <a:ext cx="3240087" cy="3889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1331913" y="3500438"/>
          <a:ext cx="172878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點陣圖影像" r:id="rId3" imgW="533474" imgH="905001" progId="Paint.Picture">
                  <p:embed/>
                </p:oleObj>
              </mc:Choice>
              <mc:Fallback>
                <p:oleObj name="點陣圖影像" r:id="rId3" imgW="533474" imgH="90500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500438"/>
                        <a:ext cx="1728787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0" name="Object 8"/>
          <p:cNvGraphicFramePr>
            <a:graphicFrameLocks noChangeAspect="1"/>
          </p:cNvGraphicFramePr>
          <p:nvPr/>
        </p:nvGraphicFramePr>
        <p:xfrm>
          <a:off x="6011863" y="836613"/>
          <a:ext cx="151130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點陣圖影像" r:id="rId5" imgW="400000" imgH="942857" progId="Paint.Picture">
                  <p:embed/>
                </p:oleObj>
              </mc:Choice>
              <mc:Fallback>
                <p:oleObj name="點陣圖影像" r:id="rId5" imgW="400000" imgH="9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836613"/>
                        <a:ext cx="1511300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735397"/>
      </p:ext>
    </p:extLst>
  </p:cSld>
  <p:clrMapOvr>
    <a:masterClrMapping/>
  </p:clrMapOvr>
  <p:transition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71688"/>
            <a:ext cx="8893175" cy="13493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6600" dirty="0" smtClean="0">
                <a:ea typeface="標楷體" pitchFamily="65" charset="-120"/>
              </a:rPr>
              <a:t>  </a:t>
            </a:r>
            <a:r>
              <a:rPr lang="zh-TW" altLang="en-US" sz="6600" dirty="0" smtClean="0">
                <a:solidFill>
                  <a:schemeClr val="bg2"/>
                </a:solidFill>
                <a:ea typeface="標楷體" pitchFamily="65" charset="-120"/>
              </a:rPr>
              <a:t>請問六角型是什麼字</a:t>
            </a:r>
          </a:p>
        </p:txBody>
      </p:sp>
    </p:spTree>
    <p:extLst>
      <p:ext uri="{BB962C8B-B14F-4D97-AF65-F5344CB8AC3E}">
        <p14:creationId xmlns:p14="http://schemas.microsoft.com/office/powerpoint/2010/main" val="22043338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348038" y="3213100"/>
            <a:ext cx="5795962" cy="36449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0" y="0"/>
            <a:ext cx="5795963" cy="32131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3172" name="AutoShape 11"/>
          <p:cNvSpPr>
            <a:spLocks noChangeArrowheads="1"/>
          </p:cNvSpPr>
          <p:nvPr/>
        </p:nvSpPr>
        <p:spPr bwMode="auto">
          <a:xfrm>
            <a:off x="468313" y="0"/>
            <a:ext cx="3889375" cy="3529013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3173" name="AutoShape 12"/>
          <p:cNvSpPr>
            <a:spLocks noChangeArrowheads="1"/>
          </p:cNvSpPr>
          <p:nvPr/>
        </p:nvSpPr>
        <p:spPr bwMode="auto">
          <a:xfrm>
            <a:off x="4787900" y="2997200"/>
            <a:ext cx="3889375" cy="3529013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graphicFrame>
        <p:nvGraphicFramePr>
          <p:cNvPr id="201742" name="Object 14"/>
          <p:cNvGraphicFramePr>
            <a:graphicFrameLocks noChangeAspect="1"/>
          </p:cNvGraphicFramePr>
          <p:nvPr/>
        </p:nvGraphicFramePr>
        <p:xfrm>
          <a:off x="1476375" y="908050"/>
          <a:ext cx="1944688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點陣圖影像" r:id="rId3" imgW="542857" imgH="657317" progId="Paint.Picture">
                  <p:embed/>
                </p:oleObj>
              </mc:Choice>
              <mc:Fallback>
                <p:oleObj name="點陣圖影像" r:id="rId3" imgW="542857" imgH="65731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908050"/>
                        <a:ext cx="1944688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5"/>
          <p:cNvGraphicFramePr>
            <a:graphicFrameLocks noChangeAspect="1"/>
          </p:cNvGraphicFramePr>
          <p:nvPr/>
        </p:nvGraphicFramePr>
        <p:xfrm>
          <a:off x="6011863" y="3573463"/>
          <a:ext cx="15113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點陣圖影像" r:id="rId5" imgW="590476" imgH="942857" progId="Paint.Picture">
                  <p:embed/>
                </p:oleObj>
              </mc:Choice>
              <mc:Fallback>
                <p:oleObj name="點陣圖影像" r:id="rId5" imgW="590476" imgH="9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573463"/>
                        <a:ext cx="15113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937839"/>
      </p:ext>
    </p:extLst>
  </p:cSld>
  <p:clrMapOvr>
    <a:masterClrMapping/>
  </p:clrMapOvr>
  <p:transition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3203575" y="3716338"/>
            <a:ext cx="5940425" cy="3141662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0" y="0"/>
            <a:ext cx="5580063" cy="3716338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4196" name="AutoShape 4"/>
          <p:cNvSpPr>
            <a:spLocks noChangeArrowheads="1"/>
          </p:cNvSpPr>
          <p:nvPr/>
        </p:nvSpPr>
        <p:spPr bwMode="auto">
          <a:xfrm>
            <a:off x="4067175" y="3544888"/>
            <a:ext cx="3889375" cy="3313112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4197" name="AutoShape 5"/>
          <p:cNvSpPr>
            <a:spLocks noChangeArrowheads="1"/>
          </p:cNvSpPr>
          <p:nvPr/>
        </p:nvSpPr>
        <p:spPr bwMode="auto">
          <a:xfrm>
            <a:off x="971550" y="0"/>
            <a:ext cx="3889375" cy="3671888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graphicFrame>
        <p:nvGraphicFramePr>
          <p:cNvPr id="208902" name="Object 6"/>
          <p:cNvGraphicFramePr>
            <a:graphicFrameLocks noChangeAspect="1"/>
          </p:cNvGraphicFramePr>
          <p:nvPr/>
        </p:nvGraphicFramePr>
        <p:xfrm>
          <a:off x="1979613" y="1125538"/>
          <a:ext cx="1800225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點陣圖影像" r:id="rId3" imgW="485586" imgH="980952" progId="Paint.Picture">
                  <p:embed/>
                </p:oleObj>
              </mc:Choice>
              <mc:Fallback>
                <p:oleObj name="點陣圖影像" r:id="rId3" imgW="485586" imgH="9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125538"/>
                        <a:ext cx="1800225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3" name="Object 7"/>
          <p:cNvGraphicFramePr>
            <a:graphicFrameLocks noChangeAspect="1"/>
          </p:cNvGraphicFramePr>
          <p:nvPr/>
        </p:nvGraphicFramePr>
        <p:xfrm>
          <a:off x="4932363" y="4076700"/>
          <a:ext cx="2160587" cy="201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點陣圖影像" r:id="rId5" imgW="914286" imgH="942857" progId="Paint.Picture">
                  <p:embed/>
                </p:oleObj>
              </mc:Choice>
              <mc:Fallback>
                <p:oleObj name="點陣圖影像" r:id="rId5" imgW="914286" imgH="9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076700"/>
                        <a:ext cx="2160587" cy="201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487982"/>
      </p:ext>
    </p:extLst>
  </p:cSld>
  <p:clrMapOvr>
    <a:masterClrMapping/>
  </p:clrMapOvr>
  <p:transition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animBg="1"/>
      <p:bldP spid="20889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2916238" y="3500438"/>
            <a:ext cx="6227762" cy="3357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0" y="0"/>
            <a:ext cx="5435600" cy="3473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5220" name="AutoShape 4"/>
          <p:cNvSpPr>
            <a:spLocks noChangeArrowheads="1"/>
          </p:cNvSpPr>
          <p:nvPr/>
        </p:nvSpPr>
        <p:spPr bwMode="auto">
          <a:xfrm>
            <a:off x="323850" y="0"/>
            <a:ext cx="3889375" cy="3529013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5221" name="AutoShape 5"/>
          <p:cNvSpPr>
            <a:spLocks noChangeArrowheads="1"/>
          </p:cNvSpPr>
          <p:nvPr/>
        </p:nvSpPr>
        <p:spPr bwMode="auto">
          <a:xfrm>
            <a:off x="4643438" y="3328988"/>
            <a:ext cx="3889375" cy="3529012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graphicFrame>
        <p:nvGraphicFramePr>
          <p:cNvPr id="209927" name="Object 7"/>
          <p:cNvGraphicFramePr>
            <a:graphicFrameLocks noChangeAspect="1"/>
          </p:cNvGraphicFramePr>
          <p:nvPr/>
        </p:nvGraphicFramePr>
        <p:xfrm>
          <a:off x="1187450" y="908050"/>
          <a:ext cx="216058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點陣圖影像" r:id="rId3" imgW="552527" imgH="371527" progId="Paint.Picture">
                  <p:embed/>
                </p:oleObj>
              </mc:Choice>
              <mc:Fallback>
                <p:oleObj name="點陣圖影像" r:id="rId3" imgW="552527" imgH="37152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908050"/>
                        <a:ext cx="2160588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8" name="Object 8"/>
          <p:cNvGraphicFramePr>
            <a:graphicFrameLocks noChangeAspect="1"/>
          </p:cNvGraphicFramePr>
          <p:nvPr/>
        </p:nvGraphicFramePr>
        <p:xfrm>
          <a:off x="6011863" y="3860800"/>
          <a:ext cx="1150937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點陣圖影像" r:id="rId5" imgW="361809" imgH="971686" progId="Paint.Picture">
                  <p:embed/>
                </p:oleObj>
              </mc:Choice>
              <mc:Fallback>
                <p:oleObj name="點陣圖影像" r:id="rId5" imgW="361809" imgH="9716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860800"/>
                        <a:ext cx="1150937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538446"/>
      </p:ext>
    </p:extLst>
  </p:cSld>
  <p:clrMapOvr>
    <a:masterClrMapping/>
  </p:clrMapOvr>
  <p:transition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  <p:bldP spid="20992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35855" y="0"/>
            <a:ext cx="8785225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6A6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4936D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由下列的成語中各挑出一個字</a:t>
            </a:r>
            <a:r>
              <a:rPr kumimoji="1" lang="en-US" altLang="zh-TW" sz="2800" b="1" dirty="0" smtClean="0">
                <a:solidFill>
                  <a:srgbClr val="000000"/>
                </a:solidFill>
                <a:latin typeface="Times New Roman" pitchFamily="18" charset="0"/>
              </a:rPr>
              <a:t>,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五顏六色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七上八下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門當戶對</a:t>
            </a:r>
            <a:endParaRPr kumimoji="1" lang="en-US" altLang="zh-TW" sz="54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花花世界</a:t>
            </a:r>
            <a:r>
              <a:rPr kumimoji="1" lang="zh-TW" altLang="en-US" sz="4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kumimoji="1" lang="en-US" altLang="zh-TW" sz="4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五花八門</a:t>
            </a:r>
            <a:r>
              <a:rPr kumimoji="1" lang="zh-TW" altLang="en-US" sz="7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4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</a:t>
            </a:r>
          </a:p>
        </p:txBody>
      </p:sp>
      <p:sp>
        <p:nvSpPr>
          <p:cNvPr id="2" name="橢圓 1"/>
          <p:cNvSpPr/>
          <p:nvPr/>
        </p:nvSpPr>
        <p:spPr>
          <a:xfrm>
            <a:off x="1029318" y="908720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1027247" y="4667980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1043608" y="3429000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2411760" y="2204864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88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68129" y="59701"/>
            <a:ext cx="8497887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6A6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4936D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三思而行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百分之百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緣木求魚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請君入甕</a:t>
            </a:r>
            <a:endParaRPr kumimoji="1" lang="en-US" altLang="zh-TW" sz="5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kumimoji="1"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入木三分</a:t>
            </a:r>
          </a:p>
        </p:txBody>
      </p:sp>
      <p:sp>
        <p:nvSpPr>
          <p:cNvPr id="3" name="橢圓 2"/>
          <p:cNvSpPr/>
          <p:nvPr/>
        </p:nvSpPr>
        <p:spPr>
          <a:xfrm>
            <a:off x="1166700" y="2882732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1205834" y="1772816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446620" y="476673"/>
            <a:ext cx="720080" cy="7920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1877688" y="4102706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7848600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6A6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4936D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如花似玉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陰錯陽差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曙光乍現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暗箭傷人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光陰似箭</a:t>
            </a:r>
          </a:p>
        </p:txBody>
      </p:sp>
      <p:sp>
        <p:nvSpPr>
          <p:cNvPr id="3" name="橢圓 2"/>
          <p:cNvSpPr/>
          <p:nvPr/>
        </p:nvSpPr>
        <p:spPr>
          <a:xfrm>
            <a:off x="725512" y="1857597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1449720" y="3017738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2165672" y="569130"/>
            <a:ext cx="720080" cy="8436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1445592" y="4293096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3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14282" y="1643050"/>
            <a:ext cx="8715404" cy="5000660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50000"/>
              </a:schemeClr>
            </a:solidFill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008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214313" y="3357563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rot="5400000">
            <a:off x="679450" y="4106863"/>
            <a:ext cx="4929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5400000">
            <a:off x="3465513" y="4106863"/>
            <a:ext cx="4929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857250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5008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36433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857250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857250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6433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65008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285750" y="5000625"/>
            <a:ext cx="8715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36433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2928938" y="214313"/>
            <a:ext cx="300037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14035" name="文字方塊 49"/>
          <p:cNvSpPr txBox="1">
            <a:spLocks noChangeArrowheads="1"/>
          </p:cNvSpPr>
          <p:nvPr/>
        </p:nvSpPr>
        <p:spPr bwMode="auto">
          <a:xfrm>
            <a:off x="1428750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悲</a:t>
            </a:r>
          </a:p>
        </p:txBody>
      </p:sp>
      <p:sp>
        <p:nvSpPr>
          <p:cNvPr id="214036" name="文字方塊 50"/>
          <p:cNvSpPr txBox="1">
            <a:spLocks noChangeArrowheads="1"/>
          </p:cNvSpPr>
          <p:nvPr/>
        </p:nvSpPr>
        <p:spPr bwMode="auto">
          <a:xfrm>
            <a:off x="7072313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牌</a:t>
            </a:r>
          </a:p>
        </p:txBody>
      </p:sp>
      <p:sp>
        <p:nvSpPr>
          <p:cNvPr id="214037" name="文字方塊 51"/>
          <p:cNvSpPr txBox="1">
            <a:spLocks noChangeArrowheads="1"/>
          </p:cNvSpPr>
          <p:nvPr/>
        </p:nvSpPr>
        <p:spPr bwMode="auto">
          <a:xfrm>
            <a:off x="4143375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病</a:t>
            </a:r>
          </a:p>
        </p:txBody>
      </p:sp>
      <p:sp>
        <p:nvSpPr>
          <p:cNvPr id="214038" name="文字方塊 52"/>
          <p:cNvSpPr txBox="1">
            <a:spLocks noChangeArrowheads="1"/>
          </p:cNvSpPr>
          <p:nvPr/>
        </p:nvSpPr>
        <p:spPr bwMode="auto">
          <a:xfrm>
            <a:off x="6929438" y="2071688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媽</a:t>
            </a:r>
          </a:p>
        </p:txBody>
      </p:sp>
      <p:sp>
        <p:nvSpPr>
          <p:cNvPr id="214039" name="文字方塊 53"/>
          <p:cNvSpPr txBox="1">
            <a:spLocks noChangeArrowheads="1"/>
          </p:cNvSpPr>
          <p:nvPr/>
        </p:nvSpPr>
        <p:spPr bwMode="auto">
          <a:xfrm>
            <a:off x="1428750" y="5286375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變</a:t>
            </a:r>
          </a:p>
        </p:txBody>
      </p:sp>
      <p:sp>
        <p:nvSpPr>
          <p:cNvPr id="214040" name="文字方塊 54"/>
          <p:cNvSpPr txBox="1">
            <a:spLocks noChangeArrowheads="1"/>
          </p:cNvSpPr>
          <p:nvPr/>
        </p:nvSpPr>
        <p:spPr bwMode="auto">
          <a:xfrm>
            <a:off x="4214813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可</a:t>
            </a:r>
          </a:p>
        </p:txBody>
      </p:sp>
      <p:sp>
        <p:nvSpPr>
          <p:cNvPr id="214041" name="文字方塊 55"/>
          <p:cNvSpPr txBox="1">
            <a:spLocks noChangeArrowheads="1"/>
          </p:cNvSpPr>
          <p:nvPr/>
        </p:nvSpPr>
        <p:spPr bwMode="auto">
          <a:xfrm>
            <a:off x="1428750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米</a:t>
            </a:r>
          </a:p>
        </p:txBody>
      </p:sp>
      <p:sp>
        <p:nvSpPr>
          <p:cNvPr id="214042" name="文字方塊 56"/>
          <p:cNvSpPr txBox="1">
            <a:spLocks noChangeArrowheads="1"/>
          </p:cNvSpPr>
          <p:nvPr/>
        </p:nvSpPr>
        <p:spPr bwMode="auto">
          <a:xfrm>
            <a:off x="4143375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人</a:t>
            </a:r>
          </a:p>
        </p:txBody>
      </p:sp>
      <p:sp>
        <p:nvSpPr>
          <p:cNvPr id="214043" name="文字方塊 58"/>
          <p:cNvSpPr txBox="1">
            <a:spLocks noChangeArrowheads="1"/>
          </p:cNvSpPr>
          <p:nvPr/>
        </p:nvSpPr>
        <p:spPr bwMode="auto">
          <a:xfrm>
            <a:off x="7000875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炮</a:t>
            </a:r>
          </a:p>
        </p:txBody>
      </p:sp>
      <p:sp>
        <p:nvSpPr>
          <p:cNvPr id="214044" name="文字方塊 57"/>
          <p:cNvSpPr txBox="1">
            <a:spLocks noChangeArrowheads="1"/>
          </p:cNvSpPr>
          <p:nvPr/>
        </p:nvSpPr>
        <p:spPr bwMode="auto">
          <a:xfrm>
            <a:off x="642938" y="428625"/>
            <a:ext cx="164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範例</a:t>
            </a: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4071938" y="357188"/>
            <a:ext cx="785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大</a:t>
            </a:r>
          </a:p>
        </p:txBody>
      </p:sp>
    </p:spTree>
    <p:extLst>
      <p:ext uri="{BB962C8B-B14F-4D97-AF65-F5344CB8AC3E}">
        <p14:creationId xmlns:p14="http://schemas.microsoft.com/office/powerpoint/2010/main" val="4303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57167" y="72"/>
            <a:ext cx="70104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6A6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4936D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少年有成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自尋煩惱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閉月羞花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怒髮衝冠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4000" b="1" dirty="0" smtClean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kumimoji="1"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惱羞成怒</a:t>
            </a:r>
          </a:p>
        </p:txBody>
      </p:sp>
      <p:sp>
        <p:nvSpPr>
          <p:cNvPr id="3" name="橢圓 2"/>
          <p:cNvSpPr/>
          <p:nvPr/>
        </p:nvSpPr>
        <p:spPr>
          <a:xfrm>
            <a:off x="2692249" y="1628800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2746840" y="476672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2051720" y="2924944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628328" y="4077072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8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62778" y="0"/>
            <a:ext cx="7239000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6A6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4936D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比比皆是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移花接木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風吹草動</a:t>
            </a:r>
            <a:endParaRPr kumimoji="1" lang="en-US" altLang="zh-TW" sz="5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兵不厭詐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4000" b="1" dirty="0" smtClean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kumimoji="1"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草木皆兵</a:t>
            </a:r>
          </a:p>
        </p:txBody>
      </p:sp>
      <p:sp>
        <p:nvSpPr>
          <p:cNvPr id="3" name="橢圓 2"/>
          <p:cNvSpPr/>
          <p:nvPr/>
        </p:nvSpPr>
        <p:spPr>
          <a:xfrm>
            <a:off x="2681733" y="49509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1197612" y="3933056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3344488" y="1336614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03615" y="2545036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1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9750" y="188913"/>
            <a:ext cx="7620000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6A6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4936D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先天不足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粉墨登場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不足掛齒 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身手矯捷</a:t>
            </a:r>
            <a:endParaRPr kumimoji="1" lang="en-US" altLang="zh-TW" sz="5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捷足先登</a:t>
            </a:r>
          </a:p>
        </p:txBody>
      </p:sp>
      <p:sp>
        <p:nvSpPr>
          <p:cNvPr id="3" name="橢圓 2"/>
          <p:cNvSpPr/>
          <p:nvPr/>
        </p:nvSpPr>
        <p:spPr>
          <a:xfrm>
            <a:off x="1990701" y="1617463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1297792" y="2852936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683568" y="332656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2710781" y="3956670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8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9750" y="0"/>
            <a:ext cx="7620000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6A6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4936D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乏善可陳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不可一世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老謀深算</a:t>
            </a:r>
            <a:endParaRPr kumimoji="1" lang="en-US" altLang="zh-TW" sz="5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不測風雲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 A:</a:t>
            </a:r>
            <a:r>
              <a:rPr kumimoji="1"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深不可測</a:t>
            </a:r>
          </a:p>
        </p:txBody>
      </p:sp>
      <p:sp>
        <p:nvSpPr>
          <p:cNvPr id="3" name="橢圓 2"/>
          <p:cNvSpPr/>
          <p:nvPr/>
        </p:nvSpPr>
        <p:spPr>
          <a:xfrm>
            <a:off x="606759" y="1409043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2035448" y="116632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2031948" y="2601721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1326839" y="3861048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14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9750" y="115888"/>
            <a:ext cx="7620000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6A6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4936D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人小鬼大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粗心大意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標新立異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同心協力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1"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大同小異</a:t>
            </a:r>
          </a:p>
        </p:txBody>
      </p:sp>
      <p:sp>
        <p:nvSpPr>
          <p:cNvPr id="3" name="橢圓 2"/>
          <p:cNvSpPr/>
          <p:nvPr/>
        </p:nvSpPr>
        <p:spPr>
          <a:xfrm>
            <a:off x="2697726" y="2708920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628328" y="3933056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1924760" y="1556792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1256793" y="332656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82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3568" y="0"/>
            <a:ext cx="7920037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6A6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4936D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迎刃而解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苦口婆心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出奇制勝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脫胎換骨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kumimoji="1"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脫口而出</a:t>
            </a:r>
          </a:p>
        </p:txBody>
      </p:sp>
      <p:sp>
        <p:nvSpPr>
          <p:cNvPr id="3" name="橢圓 2"/>
          <p:cNvSpPr/>
          <p:nvPr/>
        </p:nvSpPr>
        <p:spPr>
          <a:xfrm>
            <a:off x="745126" y="3861048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745126" y="2636912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1463337" y="1412776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11625" y="188640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794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30250" y="533192"/>
            <a:ext cx="7620000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6A6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4936D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遍地開花</a:t>
            </a:r>
            <a:endParaRPr kumimoji="1" lang="en-US" altLang="zh-TW" sz="5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半推半就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大材小用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斷章取義 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  <a:r>
              <a:rPr kumimoji="1"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A:</a:t>
            </a:r>
            <a:r>
              <a:rPr kumimoji="1"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就地取材</a:t>
            </a:r>
          </a:p>
        </p:txBody>
      </p:sp>
      <p:sp>
        <p:nvSpPr>
          <p:cNvPr id="3" name="橢圓 2"/>
          <p:cNvSpPr/>
          <p:nvPr/>
        </p:nvSpPr>
        <p:spPr>
          <a:xfrm>
            <a:off x="1520958" y="692696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2869918" y="1997224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1425918" y="3140968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36608" y="4437112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61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1188" y="115888"/>
            <a:ext cx="7620000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6A6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4936D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金童玉女</a:t>
            </a:r>
            <a:endParaRPr kumimoji="1" lang="en-US" altLang="zh-TW" sz="5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返躬內省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借屍還魂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白頭偕老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kumimoji="1"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A:</a:t>
            </a:r>
            <a:r>
              <a:rPr kumimoji="1"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返老還童</a:t>
            </a:r>
          </a:p>
        </p:txBody>
      </p:sp>
      <p:sp>
        <p:nvSpPr>
          <p:cNvPr id="3" name="橢圓 2"/>
          <p:cNvSpPr/>
          <p:nvPr/>
        </p:nvSpPr>
        <p:spPr>
          <a:xfrm>
            <a:off x="1339190" y="260648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2024966" y="2710503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755576" y="1484784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2771800" y="4005064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2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1188" y="115888"/>
            <a:ext cx="7620000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6A6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4936D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完美無缺</a:t>
            </a:r>
            <a:endParaRPr kumimoji="1" lang="en-US" altLang="zh-TW" sz="5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遍體鱗傷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別來無恙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切膚之痛 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kumimoji="1"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A:</a:t>
            </a:r>
            <a:r>
              <a:rPr kumimoji="1"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體無完膚</a:t>
            </a:r>
          </a:p>
        </p:txBody>
      </p:sp>
      <p:sp>
        <p:nvSpPr>
          <p:cNvPr id="3" name="橢圓 2"/>
          <p:cNvSpPr/>
          <p:nvPr/>
        </p:nvSpPr>
        <p:spPr>
          <a:xfrm>
            <a:off x="1398785" y="1497111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683568" y="260648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2118865" y="2771041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1403648" y="4005064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71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85715" y="20354"/>
            <a:ext cx="7620000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6A6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4936D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呼朋引伴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大政方針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百步穿楊</a:t>
            </a:r>
            <a:endParaRPr kumimoji="1" lang="en-US" altLang="zh-TW" sz="5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線上交易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  <a:r>
              <a:rPr kumimoji="1"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穿針引線</a:t>
            </a:r>
          </a:p>
        </p:txBody>
      </p:sp>
      <p:sp>
        <p:nvSpPr>
          <p:cNvPr id="3" name="橢圓 2"/>
          <p:cNvSpPr/>
          <p:nvPr/>
        </p:nvSpPr>
        <p:spPr>
          <a:xfrm>
            <a:off x="2051720" y="260648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2740611" y="1506006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2041717" y="2710185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697625" y="4005064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1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14282" y="1643050"/>
            <a:ext cx="8715404" cy="5000660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50000"/>
              </a:schemeClr>
            </a:solidFill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008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214313" y="3357563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rot="5400000">
            <a:off x="679450" y="4106863"/>
            <a:ext cx="4929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5400000">
            <a:off x="3465513" y="4106863"/>
            <a:ext cx="4929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857250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5008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36433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857250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857250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6433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65008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285750" y="5000625"/>
            <a:ext cx="8715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36433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3000375" y="214313"/>
            <a:ext cx="300037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15059" name="文字方塊 49"/>
          <p:cNvSpPr txBox="1">
            <a:spLocks noChangeArrowheads="1"/>
          </p:cNvSpPr>
          <p:nvPr/>
        </p:nvSpPr>
        <p:spPr bwMode="auto">
          <a:xfrm>
            <a:off x="1428750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白</a:t>
            </a:r>
          </a:p>
        </p:txBody>
      </p:sp>
      <p:sp>
        <p:nvSpPr>
          <p:cNvPr id="215060" name="文字方塊 50"/>
          <p:cNvSpPr txBox="1">
            <a:spLocks noChangeArrowheads="1"/>
          </p:cNvSpPr>
          <p:nvPr/>
        </p:nvSpPr>
        <p:spPr bwMode="auto">
          <a:xfrm>
            <a:off x="7072313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風</a:t>
            </a:r>
          </a:p>
        </p:txBody>
      </p:sp>
      <p:sp>
        <p:nvSpPr>
          <p:cNvPr id="215061" name="文字方塊 51"/>
          <p:cNvSpPr txBox="1">
            <a:spLocks noChangeArrowheads="1"/>
          </p:cNvSpPr>
          <p:nvPr/>
        </p:nvSpPr>
        <p:spPr bwMode="auto">
          <a:xfrm>
            <a:off x="4143375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才</a:t>
            </a:r>
          </a:p>
        </p:txBody>
      </p:sp>
      <p:sp>
        <p:nvSpPr>
          <p:cNvPr id="215062" name="文字方塊 52"/>
          <p:cNvSpPr txBox="1">
            <a:spLocks noChangeArrowheads="1"/>
          </p:cNvSpPr>
          <p:nvPr/>
        </p:nvSpPr>
        <p:spPr bwMode="auto">
          <a:xfrm>
            <a:off x="6929438" y="2071688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感</a:t>
            </a:r>
          </a:p>
        </p:txBody>
      </p:sp>
      <p:sp>
        <p:nvSpPr>
          <p:cNvPr id="215063" name="文字方塊 53"/>
          <p:cNvSpPr txBox="1">
            <a:spLocks noChangeArrowheads="1"/>
          </p:cNvSpPr>
          <p:nvPr/>
        </p:nvSpPr>
        <p:spPr bwMode="auto">
          <a:xfrm>
            <a:off x="1428750" y="5286375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試</a:t>
            </a:r>
          </a:p>
        </p:txBody>
      </p:sp>
      <p:sp>
        <p:nvSpPr>
          <p:cNvPr id="215064" name="文字方塊 54"/>
          <p:cNvSpPr txBox="1">
            <a:spLocks noChangeArrowheads="1"/>
          </p:cNvSpPr>
          <p:nvPr/>
        </p:nvSpPr>
        <p:spPr bwMode="auto">
          <a:xfrm>
            <a:off x="4214813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徑</a:t>
            </a:r>
          </a:p>
        </p:txBody>
      </p:sp>
      <p:sp>
        <p:nvSpPr>
          <p:cNvPr id="215065" name="文字方塊 55"/>
          <p:cNvSpPr txBox="1">
            <a:spLocks noChangeArrowheads="1"/>
          </p:cNvSpPr>
          <p:nvPr/>
        </p:nvSpPr>
        <p:spPr bwMode="auto">
          <a:xfrm>
            <a:off x="1428750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角</a:t>
            </a:r>
          </a:p>
        </p:txBody>
      </p:sp>
      <p:sp>
        <p:nvSpPr>
          <p:cNvPr id="215066" name="文字方塊 56"/>
          <p:cNvSpPr txBox="1">
            <a:spLocks noChangeArrowheads="1"/>
          </p:cNvSpPr>
          <p:nvPr/>
        </p:nvSpPr>
        <p:spPr bwMode="auto">
          <a:xfrm>
            <a:off x="4143375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福</a:t>
            </a:r>
          </a:p>
        </p:txBody>
      </p:sp>
      <p:sp>
        <p:nvSpPr>
          <p:cNvPr id="215067" name="文字方塊 58"/>
          <p:cNvSpPr txBox="1">
            <a:spLocks noChangeArrowheads="1"/>
          </p:cNvSpPr>
          <p:nvPr/>
        </p:nvSpPr>
        <p:spPr bwMode="auto">
          <a:xfrm>
            <a:off x="7000875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號</a:t>
            </a:r>
          </a:p>
        </p:txBody>
      </p:sp>
      <p:sp>
        <p:nvSpPr>
          <p:cNvPr id="34" name="文字方塊 33"/>
          <p:cNvSpPr txBox="1">
            <a:spLocks noChangeArrowheads="1"/>
          </p:cNvSpPr>
          <p:nvPr/>
        </p:nvSpPr>
        <p:spPr bwMode="auto">
          <a:xfrm>
            <a:off x="4071938" y="357188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劃</a:t>
            </a:r>
          </a:p>
        </p:txBody>
      </p:sp>
    </p:spTree>
    <p:extLst>
      <p:ext uri="{BB962C8B-B14F-4D97-AF65-F5344CB8AC3E}">
        <p14:creationId xmlns:p14="http://schemas.microsoft.com/office/powerpoint/2010/main" val="11460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1188" y="0"/>
            <a:ext cx="7620000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6A6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4936D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不孝有三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表裡不一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別出心裁</a:t>
            </a:r>
            <a:endParaRPr kumimoji="1" lang="en-US" altLang="zh-TW" sz="5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不計其數</a:t>
            </a:r>
            <a:endParaRPr kumimoji="1" lang="en-US" altLang="zh-TW" sz="5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  <a:r>
              <a:rPr kumimoji="1"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心裡有數</a:t>
            </a:r>
          </a:p>
        </p:txBody>
      </p:sp>
      <p:sp>
        <p:nvSpPr>
          <p:cNvPr id="3" name="橢圓 2"/>
          <p:cNvSpPr/>
          <p:nvPr/>
        </p:nvSpPr>
        <p:spPr>
          <a:xfrm>
            <a:off x="2068488" y="260648"/>
            <a:ext cx="720080" cy="5760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1403648" y="1412776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2068488" y="2710503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2788568" y="3933056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87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38322" y="404664"/>
            <a:ext cx="7620000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6A6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4936D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787B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明爭暗鬥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吹灰之力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比上不足</a:t>
            </a:r>
            <a:endParaRPr kumimoji="1" lang="en-US" altLang="zh-TW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kumimoji="1"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游牧民族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kumimoji="1"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力爭上游</a:t>
            </a:r>
          </a:p>
        </p:txBody>
      </p:sp>
      <p:sp>
        <p:nvSpPr>
          <p:cNvPr id="3" name="橢圓 2"/>
          <p:cNvSpPr/>
          <p:nvPr/>
        </p:nvSpPr>
        <p:spPr>
          <a:xfrm>
            <a:off x="1386215" y="451235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2726429" y="1772816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1386215" y="2999279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696023" y="4221088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315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14563"/>
            <a:ext cx="9144000" cy="13493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6900" dirty="0" smtClean="0">
                <a:ea typeface="標楷體" pitchFamily="65" charset="-120"/>
              </a:rPr>
              <a:t>   </a:t>
            </a:r>
            <a:r>
              <a:rPr lang="zh-TW" altLang="en-US" sz="6900" dirty="0" smtClean="0">
                <a:solidFill>
                  <a:schemeClr val="bg1"/>
                </a:solidFill>
                <a:ea typeface="標楷體" pitchFamily="65" charset="-120"/>
              </a:rPr>
              <a:t>請問左上角是什麼字</a:t>
            </a:r>
          </a:p>
        </p:txBody>
      </p:sp>
    </p:spTree>
    <p:extLst>
      <p:ext uri="{BB962C8B-B14F-4D97-AF65-F5344CB8AC3E}">
        <p14:creationId xmlns:p14="http://schemas.microsoft.com/office/powerpoint/2010/main" val="19175512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AutoShape 8"/>
          <p:cNvSpPr>
            <a:spLocks noChangeArrowheads="1"/>
          </p:cNvSpPr>
          <p:nvPr/>
        </p:nvSpPr>
        <p:spPr bwMode="auto">
          <a:xfrm>
            <a:off x="827088" y="1916113"/>
            <a:ext cx="4895850" cy="45974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7267" name="AutoShape 4"/>
          <p:cNvSpPr>
            <a:spLocks noChangeArrowheads="1"/>
          </p:cNvSpPr>
          <p:nvPr/>
        </p:nvSpPr>
        <p:spPr bwMode="auto">
          <a:xfrm>
            <a:off x="971550" y="2205038"/>
            <a:ext cx="3887788" cy="3960812"/>
          </a:xfrm>
          <a:prstGeom prst="star32">
            <a:avLst>
              <a:gd name="adj" fmla="val 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7268" name="AutoShape 2"/>
          <p:cNvSpPr>
            <a:spLocks noChangeArrowheads="1"/>
          </p:cNvSpPr>
          <p:nvPr/>
        </p:nvSpPr>
        <p:spPr bwMode="auto">
          <a:xfrm rot="-1506442">
            <a:off x="4284663" y="0"/>
            <a:ext cx="4103687" cy="5759450"/>
          </a:xfrm>
          <a:prstGeom prst="can">
            <a:avLst>
              <a:gd name="adj" fmla="val 35087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7269" name="AutoShape 5"/>
          <p:cNvSpPr>
            <a:spLocks noChangeArrowheads="1"/>
          </p:cNvSpPr>
          <p:nvPr/>
        </p:nvSpPr>
        <p:spPr bwMode="auto">
          <a:xfrm>
            <a:off x="4643438" y="1484313"/>
            <a:ext cx="3887787" cy="3960812"/>
          </a:xfrm>
          <a:prstGeom prst="star32">
            <a:avLst>
              <a:gd name="adj" fmla="val 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5435600" y="2492375"/>
          <a:ext cx="2592388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點陣圖影像" r:id="rId3" imgW="876190" imgH="495369" progId="Paint.Picture">
                  <p:embed/>
                </p:oleObj>
              </mc:Choice>
              <mc:Fallback>
                <p:oleObj name="點陣圖影像" r:id="rId3" imgW="876190" imgH="4953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492375"/>
                        <a:ext cx="2592388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1835150" y="3213100"/>
          <a:ext cx="2087563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點陣圖影像" r:id="rId5" imgW="923810" imgH="485586" progId="Paint.Picture">
                  <p:embed/>
                </p:oleObj>
              </mc:Choice>
              <mc:Fallback>
                <p:oleObj name="點陣圖影像" r:id="rId5" imgW="923810" imgH="4855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213100"/>
                        <a:ext cx="2087563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703865"/>
      </p:ext>
    </p:extLst>
  </p:cSld>
  <p:clrMapOvr>
    <a:masterClrMapping/>
  </p:clrMapOvr>
  <p:transition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AutoShape 11"/>
          <p:cNvSpPr>
            <a:spLocks noChangeArrowheads="1"/>
          </p:cNvSpPr>
          <p:nvPr/>
        </p:nvSpPr>
        <p:spPr bwMode="auto">
          <a:xfrm>
            <a:off x="4248150" y="2260600"/>
            <a:ext cx="4895850" cy="45974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8291" name="AutoShape 5"/>
          <p:cNvSpPr>
            <a:spLocks noChangeArrowheads="1"/>
          </p:cNvSpPr>
          <p:nvPr/>
        </p:nvSpPr>
        <p:spPr bwMode="auto">
          <a:xfrm>
            <a:off x="0" y="0"/>
            <a:ext cx="4103688" cy="5759450"/>
          </a:xfrm>
          <a:prstGeom prst="can">
            <a:avLst>
              <a:gd name="adj" fmla="val 35087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8292" name="AutoShape 7"/>
          <p:cNvSpPr>
            <a:spLocks noChangeArrowheads="1"/>
          </p:cNvSpPr>
          <p:nvPr/>
        </p:nvSpPr>
        <p:spPr bwMode="auto">
          <a:xfrm>
            <a:off x="0" y="1412875"/>
            <a:ext cx="3887788" cy="3960813"/>
          </a:xfrm>
          <a:prstGeom prst="star32">
            <a:avLst>
              <a:gd name="adj" fmla="val 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8293" name="AutoShape 8"/>
          <p:cNvSpPr>
            <a:spLocks noChangeArrowheads="1"/>
          </p:cNvSpPr>
          <p:nvPr/>
        </p:nvSpPr>
        <p:spPr bwMode="auto">
          <a:xfrm>
            <a:off x="4284663" y="3141663"/>
            <a:ext cx="3887787" cy="3960812"/>
          </a:xfrm>
          <a:prstGeom prst="star32">
            <a:avLst>
              <a:gd name="adj" fmla="val 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graphicFrame>
        <p:nvGraphicFramePr>
          <p:cNvPr id="223241" name="Object 9"/>
          <p:cNvGraphicFramePr>
            <a:graphicFrameLocks noChangeAspect="1"/>
          </p:cNvGraphicFramePr>
          <p:nvPr/>
        </p:nvGraphicFramePr>
        <p:xfrm>
          <a:off x="5219700" y="4005263"/>
          <a:ext cx="2305050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點陣圖影像" r:id="rId3" imgW="885949" imgH="447856" progId="Paint.Picture">
                  <p:embed/>
                </p:oleObj>
              </mc:Choice>
              <mc:Fallback>
                <p:oleObj name="點陣圖影像" r:id="rId3" imgW="885949" imgH="4478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005263"/>
                        <a:ext cx="2305050" cy="198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42" name="Object 10"/>
          <p:cNvGraphicFramePr>
            <a:graphicFrameLocks noChangeAspect="1"/>
          </p:cNvGraphicFramePr>
          <p:nvPr/>
        </p:nvGraphicFramePr>
        <p:xfrm>
          <a:off x="900113" y="2276475"/>
          <a:ext cx="2233612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點陣圖影像" r:id="rId5" imgW="419048" imgH="561905" progId="Paint.Picture">
                  <p:embed/>
                </p:oleObj>
              </mc:Choice>
              <mc:Fallback>
                <p:oleObj name="點陣圖影像" r:id="rId5" imgW="419048" imgH="5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76475"/>
                        <a:ext cx="2233612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5143541"/>
      </p:ext>
    </p:extLst>
  </p:cSld>
  <p:clrMapOvr>
    <a:masterClrMapping/>
  </p:clrMapOvr>
  <p:transition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AutoShape 8"/>
          <p:cNvSpPr>
            <a:spLocks noChangeArrowheads="1"/>
          </p:cNvSpPr>
          <p:nvPr/>
        </p:nvSpPr>
        <p:spPr bwMode="auto">
          <a:xfrm>
            <a:off x="250825" y="0"/>
            <a:ext cx="4895850" cy="4597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9315" name="AutoShape 2"/>
          <p:cNvSpPr>
            <a:spLocks noChangeArrowheads="1"/>
          </p:cNvSpPr>
          <p:nvPr/>
        </p:nvSpPr>
        <p:spPr bwMode="auto">
          <a:xfrm rot="-5400000">
            <a:off x="4212431" y="1926432"/>
            <a:ext cx="4103687" cy="5759450"/>
          </a:xfrm>
          <a:prstGeom prst="can">
            <a:avLst>
              <a:gd name="adj" fmla="val 35087"/>
            </a:avLst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9316" name="AutoShape 4"/>
          <p:cNvSpPr>
            <a:spLocks noChangeArrowheads="1"/>
          </p:cNvSpPr>
          <p:nvPr/>
        </p:nvSpPr>
        <p:spPr bwMode="auto">
          <a:xfrm>
            <a:off x="0" y="765175"/>
            <a:ext cx="3887788" cy="3960813"/>
          </a:xfrm>
          <a:prstGeom prst="star32">
            <a:avLst>
              <a:gd name="adj" fmla="val 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69317" name="AutoShape 5"/>
          <p:cNvSpPr>
            <a:spLocks noChangeArrowheads="1"/>
          </p:cNvSpPr>
          <p:nvPr/>
        </p:nvSpPr>
        <p:spPr bwMode="auto">
          <a:xfrm>
            <a:off x="5256213" y="2897188"/>
            <a:ext cx="3887787" cy="3960812"/>
          </a:xfrm>
          <a:prstGeom prst="star32">
            <a:avLst>
              <a:gd name="adj" fmla="val 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827088" y="1700213"/>
          <a:ext cx="2232025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點陣圖影像" r:id="rId3" imgW="905001" imgH="343039" progId="Paint.Picture">
                  <p:embed/>
                </p:oleObj>
              </mc:Choice>
              <mc:Fallback>
                <p:oleObj name="點陣圖影像" r:id="rId3" imgW="905001" imgH="3430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00213"/>
                        <a:ext cx="2232025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5" name="Object 7"/>
          <p:cNvGraphicFramePr>
            <a:graphicFrameLocks noChangeAspect="1"/>
          </p:cNvGraphicFramePr>
          <p:nvPr/>
        </p:nvGraphicFramePr>
        <p:xfrm>
          <a:off x="6300788" y="3789363"/>
          <a:ext cx="2016125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點陣圖影像" r:id="rId5" imgW="523810" imgH="609524" progId="Paint.Picture">
                  <p:embed/>
                </p:oleObj>
              </mc:Choice>
              <mc:Fallback>
                <p:oleObj name="點陣圖影像" r:id="rId5" imgW="523810" imgH="6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789363"/>
                        <a:ext cx="2016125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7241185"/>
      </p:ext>
    </p:extLst>
  </p:cSld>
  <p:clrMapOvr>
    <a:masterClrMapping/>
  </p:clrMapOvr>
  <p:transition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800">
              <a:solidFill>
                <a:srgbClr val="006699"/>
              </a:solidFill>
            </a:endParaRP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60575"/>
            <a:ext cx="9144000" cy="13493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8000" dirty="0" smtClean="0">
                <a:ea typeface="標楷體" pitchFamily="65" charset="-120"/>
              </a:rPr>
              <a:t> </a:t>
            </a:r>
            <a:r>
              <a:rPr lang="zh-TW" altLang="en-US" sz="8000" dirty="0" smtClean="0">
                <a:solidFill>
                  <a:schemeClr val="bg2"/>
                </a:solidFill>
                <a:ea typeface="標楷體" pitchFamily="65" charset="-120"/>
              </a:rPr>
              <a:t>請問方塊是什麼字</a:t>
            </a: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0165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zh-TW" altLang="en-US" sz="6000" dirty="0" smtClean="0">
                <a:solidFill>
                  <a:srgbClr val="FF0000"/>
                </a:solidFill>
              </a:rPr>
              <a:t>有備而來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268760"/>
            <a:ext cx="7175351" cy="179316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zh-TW" altLang="en-US" sz="6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有一隻熊</a:t>
            </a:r>
            <a:r>
              <a:rPr lang="zh-TW" altLang="en-US" sz="6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走過來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463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zh-TW" altLang="en-US" sz="6600" smtClean="0">
                <a:solidFill>
                  <a:srgbClr val="000000"/>
                </a:solidFill>
                <a:latin typeface="標楷體" pitchFamily="65" charset="-120"/>
              </a:rPr>
              <a:t>小慧很喜歡走路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</a:rPr>
              <a:t>好行小慧</a:t>
            </a:r>
          </a:p>
        </p:txBody>
      </p:sp>
    </p:spTree>
    <p:extLst>
      <p:ext uri="{BB962C8B-B14F-4D97-AF65-F5344CB8AC3E}">
        <p14:creationId xmlns:p14="http://schemas.microsoft.com/office/powerpoint/2010/main" val="31930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6000" dirty="0" smtClean="0">
                <a:solidFill>
                  <a:srgbClr val="FF0000"/>
                </a:solidFill>
              </a:rPr>
              <a:t>面面俱到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27443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兩碗泡麵都被盜了</a:t>
            </a:r>
            <a:r>
              <a:rPr lang="zh-TW" altLang="en-US" sz="600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693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14282" y="1643050"/>
            <a:ext cx="8715404" cy="5000660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50000"/>
              </a:schemeClr>
            </a:solidFill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008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214313" y="3357563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rot="5400000">
            <a:off x="679450" y="4106863"/>
            <a:ext cx="4929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5400000">
            <a:off x="3465513" y="4106863"/>
            <a:ext cx="4929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857250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5008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36433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857250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857250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6433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65008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285750" y="5000625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36433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2928938" y="214313"/>
            <a:ext cx="300037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16083" name="文字方塊 49"/>
          <p:cNvSpPr txBox="1">
            <a:spLocks noChangeArrowheads="1"/>
          </p:cNvSpPr>
          <p:nvPr/>
        </p:nvSpPr>
        <p:spPr bwMode="auto">
          <a:xfrm>
            <a:off x="1428750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中</a:t>
            </a:r>
          </a:p>
        </p:txBody>
      </p:sp>
      <p:sp>
        <p:nvSpPr>
          <p:cNvPr id="216084" name="文字方塊 50"/>
          <p:cNvSpPr txBox="1">
            <a:spLocks noChangeArrowheads="1"/>
          </p:cNvSpPr>
          <p:nvPr/>
        </p:nvSpPr>
        <p:spPr bwMode="auto">
          <a:xfrm>
            <a:off x="7072313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警</a:t>
            </a:r>
          </a:p>
        </p:txBody>
      </p:sp>
      <p:sp>
        <p:nvSpPr>
          <p:cNvPr id="216085" name="文字方塊 51"/>
          <p:cNvSpPr txBox="1">
            <a:spLocks noChangeArrowheads="1"/>
          </p:cNvSpPr>
          <p:nvPr/>
        </p:nvSpPr>
        <p:spPr bwMode="auto">
          <a:xfrm>
            <a:off x="4143375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</a:t>
            </a:r>
          </a:p>
        </p:txBody>
      </p:sp>
      <p:sp>
        <p:nvSpPr>
          <p:cNvPr id="216086" name="文字方塊 52"/>
          <p:cNvSpPr txBox="1">
            <a:spLocks noChangeArrowheads="1"/>
          </p:cNvSpPr>
          <p:nvPr/>
        </p:nvSpPr>
        <p:spPr bwMode="auto">
          <a:xfrm>
            <a:off x="6929438" y="2071688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權</a:t>
            </a:r>
          </a:p>
        </p:txBody>
      </p:sp>
      <p:sp>
        <p:nvSpPr>
          <p:cNvPr id="216087" name="文字方塊 53"/>
          <p:cNvSpPr txBox="1">
            <a:spLocks noChangeArrowheads="1"/>
          </p:cNvSpPr>
          <p:nvPr/>
        </p:nvSpPr>
        <p:spPr bwMode="auto">
          <a:xfrm>
            <a:off x="1428750" y="5286375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伴</a:t>
            </a:r>
          </a:p>
        </p:txBody>
      </p:sp>
      <p:sp>
        <p:nvSpPr>
          <p:cNvPr id="216088" name="文字方塊 54"/>
          <p:cNvSpPr txBox="1">
            <a:spLocks noChangeArrowheads="1"/>
          </p:cNvSpPr>
          <p:nvPr/>
        </p:nvSpPr>
        <p:spPr bwMode="auto">
          <a:xfrm>
            <a:off x="4214813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鞋</a:t>
            </a:r>
          </a:p>
        </p:txBody>
      </p:sp>
      <p:sp>
        <p:nvSpPr>
          <p:cNvPr id="216089" name="文字方塊 55"/>
          <p:cNvSpPr txBox="1">
            <a:spLocks noChangeArrowheads="1"/>
          </p:cNvSpPr>
          <p:nvPr/>
        </p:nvSpPr>
        <p:spPr bwMode="auto">
          <a:xfrm>
            <a:off x="1428750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校</a:t>
            </a:r>
          </a:p>
        </p:txBody>
      </p:sp>
      <p:sp>
        <p:nvSpPr>
          <p:cNvPr id="216090" name="文字方塊 56"/>
          <p:cNvSpPr txBox="1">
            <a:spLocks noChangeArrowheads="1"/>
          </p:cNvSpPr>
          <p:nvPr/>
        </p:nvSpPr>
        <p:spPr bwMode="auto">
          <a:xfrm>
            <a:off x="4143375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監</a:t>
            </a:r>
          </a:p>
        </p:txBody>
      </p:sp>
      <p:sp>
        <p:nvSpPr>
          <p:cNvPr id="216091" name="文字方塊 58"/>
          <p:cNvSpPr txBox="1">
            <a:spLocks noChangeArrowheads="1"/>
          </p:cNvSpPr>
          <p:nvPr/>
        </p:nvSpPr>
        <p:spPr bwMode="auto">
          <a:xfrm>
            <a:off x="7000875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王</a:t>
            </a:r>
          </a:p>
        </p:txBody>
      </p:sp>
      <p:sp>
        <p:nvSpPr>
          <p:cNvPr id="34" name="文字方塊 33"/>
          <p:cNvSpPr txBox="1">
            <a:spLocks noChangeArrowheads="1"/>
          </p:cNvSpPr>
          <p:nvPr/>
        </p:nvSpPr>
        <p:spPr bwMode="auto">
          <a:xfrm>
            <a:off x="4071938" y="357188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劃</a:t>
            </a:r>
          </a:p>
        </p:txBody>
      </p:sp>
    </p:spTree>
    <p:extLst>
      <p:ext uri="{BB962C8B-B14F-4D97-AF65-F5344CB8AC3E}">
        <p14:creationId xmlns:p14="http://schemas.microsoft.com/office/powerpoint/2010/main" val="20319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205038"/>
            <a:ext cx="7772400" cy="1736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髒了帽子要</a:t>
            </a:r>
            <a:r>
              <a:rPr lang="zh-TW" altLang="en-US" sz="6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翻面再戴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zh-TW" altLang="en-US" sz="6000" dirty="0" smtClean="0">
                <a:solidFill>
                  <a:srgbClr val="FF0000"/>
                </a:solidFill>
              </a:rPr>
              <a:t>張冠李戴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620713"/>
            <a:ext cx="8355013" cy="2087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dirty="0" smtClean="0">
                <a:solidFill>
                  <a:srgbClr val="000000"/>
                </a:solidFill>
                <a:latin typeface="華康粗黑體" pitchFamily="49" charset="-120"/>
                <a:ea typeface="華康粗黑體" pitchFamily="49" charset="-120"/>
              </a:rPr>
              <a:t> </a:t>
            </a:r>
            <a:r>
              <a:rPr lang="zh-TW" altLang="en-US" sz="5400" dirty="0">
                <a:solidFill>
                  <a:srgbClr val="000000"/>
                </a:solidFill>
                <a:latin typeface="華康粗黑體" pitchFamily="49" charset="-120"/>
                <a:ea typeface="華康粗黑體" pitchFamily="49" charset="-120"/>
              </a:rPr>
              <a:t/>
            </a:r>
            <a:br>
              <a:rPr lang="zh-TW" altLang="en-US" sz="5400" dirty="0">
                <a:solidFill>
                  <a:srgbClr val="000000"/>
                </a:solidFill>
                <a:latin typeface="華康粗黑體" pitchFamily="49" charset="-120"/>
                <a:ea typeface="華康粗黑體" pitchFamily="49" charset="-120"/>
              </a:rPr>
            </a:br>
            <a:r>
              <a:rPr lang="zh-TW" altLang="en-US" sz="6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一隻</a:t>
            </a:r>
            <a:r>
              <a:rPr lang="zh-TW" altLang="en-US" sz="6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羊牠蹲錯了地方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itchFamily="34" charset="-120"/>
              </a:rPr>
              <a:t/>
            </a:r>
            <a:b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itchFamily="34" charset="-120"/>
              </a:rPr>
            </a:b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  <a:cs typeface="Arial Unicode MS" pitchFamily="34" charset="-12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</a:rPr>
              <a:t>抑揚頓挫</a:t>
            </a:r>
          </a:p>
        </p:txBody>
      </p:sp>
    </p:spTree>
    <p:extLst>
      <p:ext uri="{BB962C8B-B14F-4D97-AF65-F5344CB8AC3E}">
        <p14:creationId xmlns:p14="http://schemas.microsoft.com/office/powerpoint/2010/main" val="57325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147050" cy="457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羊打電話給老鷹 老鷹接起電話說</a:t>
            </a:r>
            <a:r>
              <a:rPr lang="en-US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喂</a:t>
            </a:r>
            <a:r>
              <a:rPr lang="en-US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zh-TW" altLang="en-US" sz="6000" dirty="0" smtClean="0">
                <a:ea typeface="華康魏碑體" pitchFamily="65" charset="-120"/>
              </a:rPr>
              <a:t>陽奉陰違</a:t>
            </a:r>
            <a:endParaRPr lang="zh-TW" altLang="en-US" sz="6000" dirty="0">
              <a:ea typeface="華康魏碑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05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8964613" cy="1538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老鷹和羊打架，老鷹打勝羊卻摔倒了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  <a:ea typeface="華康魏碑體" pitchFamily="65" charset="-120"/>
              </a:rPr>
              <a:t>陰盛陽衰</a:t>
            </a:r>
          </a:p>
        </p:txBody>
      </p:sp>
    </p:spTree>
    <p:extLst>
      <p:ext uri="{BB962C8B-B14F-4D97-AF65-F5344CB8AC3E}">
        <p14:creationId xmlns:p14="http://schemas.microsoft.com/office/powerpoint/2010/main" val="348363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7200" smtClean="0">
                <a:solidFill>
                  <a:srgbClr val="000000"/>
                </a:solidFill>
                <a:latin typeface="華康粗黑體" pitchFamily="49" charset="-120"/>
                <a:ea typeface="華康粗黑體" pitchFamily="49" charset="-120"/>
              </a:rPr>
              <a:t>猩猩是大象父母</a:t>
            </a:r>
            <a:r>
              <a:rPr lang="zh-TW" altLang="en-US" smtClean="0"/>
              <a:t>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  <a:ea typeface="華康魏碑體" pitchFamily="65" charset="-120"/>
              </a:rPr>
              <a:t>相由心生</a:t>
            </a:r>
          </a:p>
        </p:txBody>
      </p:sp>
    </p:spTree>
    <p:extLst>
      <p:ext uri="{BB962C8B-B14F-4D97-AF65-F5344CB8AC3E}">
        <p14:creationId xmlns:p14="http://schemas.microsoft.com/office/powerpoint/2010/main" val="9023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286000"/>
            <a:ext cx="84439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一個男人光屁股坐在石頭上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860800"/>
            <a:ext cx="6400800" cy="1219200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  <a:ea typeface="華康魏碑體" pitchFamily="65" charset="-120"/>
              </a:rPr>
              <a:t>以卵擊石</a:t>
            </a:r>
          </a:p>
        </p:txBody>
      </p:sp>
    </p:spTree>
    <p:extLst>
      <p:ext uri="{BB962C8B-B14F-4D97-AF65-F5344CB8AC3E}">
        <p14:creationId xmlns:p14="http://schemas.microsoft.com/office/powerpoint/2010/main" val="53004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二個男人光屁股坐在石頭上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  <a:ea typeface="華康魏碑體(P)" pitchFamily="2" charset="-120"/>
              </a:rPr>
              <a:t>一石二鳥</a:t>
            </a:r>
          </a:p>
        </p:txBody>
      </p:sp>
    </p:spTree>
    <p:extLst>
      <p:ext uri="{BB962C8B-B14F-4D97-AF65-F5344CB8AC3E}">
        <p14:creationId xmlns:p14="http://schemas.microsoft.com/office/powerpoint/2010/main" val="86915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zh-TW" altLang="en-US" sz="6000" dirty="0" smtClean="0">
                <a:solidFill>
                  <a:srgbClr val="FF0000"/>
                </a:solidFill>
                <a:ea typeface="華康魏碑體" pitchFamily="65" charset="-120"/>
              </a:rPr>
              <a:t>空穴來風</a:t>
            </a:r>
            <a:endParaRPr lang="zh-TW" altLang="en-US" sz="6000" dirty="0">
              <a:solidFill>
                <a:srgbClr val="FF0000"/>
              </a:solidFill>
              <a:ea typeface="華康魏碑體" pitchFamily="65" charset="-120"/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0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zh-TW" altLang="en-US" sz="6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女子</a:t>
            </a:r>
            <a:r>
              <a:rPr lang="zh-TW" altLang="en-US" sz="6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裸奔就有風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795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1484313"/>
            <a:ext cx="6172200" cy="1895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7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小男孩子</a:t>
            </a:r>
            <a:r>
              <a:rPr lang="zh-TW" altLang="en-US" sz="7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裸奔以後會長大</a:t>
            </a:r>
            <a:endParaRPr lang="zh-TW" altLang="en-US" sz="6000" dirty="0">
              <a:ea typeface="富漢通粗古印" pitchFamily="49" charset="-120"/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4365625"/>
            <a:ext cx="6172200" cy="1371600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  <a:ea typeface="華康魏碑體" pitchFamily="65" charset="-120"/>
              </a:rPr>
              <a:t>來日方長</a:t>
            </a:r>
          </a:p>
        </p:txBody>
      </p:sp>
    </p:spTree>
    <p:extLst>
      <p:ext uri="{BB962C8B-B14F-4D97-AF65-F5344CB8AC3E}">
        <p14:creationId xmlns:p14="http://schemas.microsoft.com/office/powerpoint/2010/main" val="141759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pPr eaLnBrk="1" hangingPunct="1"/>
            <a:r>
              <a:rPr lang="zh-TW" altLang="en-US" sz="7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藍色的刀和槍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  <a:ea typeface="華康魏碑體" pitchFamily="65" charset="-120"/>
              </a:rPr>
              <a:t>刀槍不入</a:t>
            </a:r>
          </a:p>
        </p:txBody>
      </p:sp>
    </p:spTree>
    <p:extLst>
      <p:ext uri="{BB962C8B-B14F-4D97-AF65-F5344CB8AC3E}">
        <p14:creationId xmlns:p14="http://schemas.microsoft.com/office/powerpoint/2010/main" val="294281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14282" y="1643050"/>
            <a:ext cx="8715404" cy="5000660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50000"/>
              </a:schemeClr>
            </a:solidFill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008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214313" y="3357563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rot="5400000">
            <a:off x="679450" y="4106863"/>
            <a:ext cx="4929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5400000">
            <a:off x="3465513" y="4106863"/>
            <a:ext cx="4929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857250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5008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3643313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857250" y="3500438"/>
            <a:ext cx="187642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857250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6433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6500813" y="1857375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285750" y="5000625"/>
            <a:ext cx="8715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3643313" y="5143500"/>
            <a:ext cx="1876425" cy="1296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2928938" y="214313"/>
            <a:ext cx="300037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17107" name="文字方塊 49"/>
          <p:cNvSpPr txBox="1">
            <a:spLocks noChangeArrowheads="1"/>
          </p:cNvSpPr>
          <p:nvPr/>
        </p:nvSpPr>
        <p:spPr bwMode="auto">
          <a:xfrm>
            <a:off x="1428750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老</a:t>
            </a:r>
          </a:p>
        </p:txBody>
      </p:sp>
      <p:sp>
        <p:nvSpPr>
          <p:cNvPr id="217108" name="文字方塊 50"/>
          <p:cNvSpPr txBox="1">
            <a:spLocks noChangeArrowheads="1"/>
          </p:cNvSpPr>
          <p:nvPr/>
        </p:nvSpPr>
        <p:spPr bwMode="auto">
          <a:xfrm>
            <a:off x="7072313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宮</a:t>
            </a:r>
          </a:p>
        </p:txBody>
      </p:sp>
      <p:sp>
        <p:nvSpPr>
          <p:cNvPr id="217109" name="文字方塊 51"/>
          <p:cNvSpPr txBox="1">
            <a:spLocks noChangeArrowheads="1"/>
          </p:cNvSpPr>
          <p:nvPr/>
        </p:nvSpPr>
        <p:spPr bwMode="auto">
          <a:xfrm>
            <a:off x="4143375" y="5357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色</a:t>
            </a:r>
          </a:p>
        </p:txBody>
      </p:sp>
      <p:sp>
        <p:nvSpPr>
          <p:cNvPr id="217110" name="文字方塊 52"/>
          <p:cNvSpPr txBox="1">
            <a:spLocks noChangeArrowheads="1"/>
          </p:cNvSpPr>
          <p:nvPr/>
        </p:nvSpPr>
        <p:spPr bwMode="auto">
          <a:xfrm>
            <a:off x="6929438" y="2071688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琴</a:t>
            </a:r>
          </a:p>
        </p:txBody>
      </p:sp>
      <p:sp>
        <p:nvSpPr>
          <p:cNvPr id="217111" name="文字方塊 53"/>
          <p:cNvSpPr txBox="1">
            <a:spLocks noChangeArrowheads="1"/>
          </p:cNvSpPr>
          <p:nvPr/>
        </p:nvSpPr>
        <p:spPr bwMode="auto">
          <a:xfrm>
            <a:off x="1428750" y="5286375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牙</a:t>
            </a:r>
          </a:p>
        </p:txBody>
      </p:sp>
      <p:sp>
        <p:nvSpPr>
          <p:cNvPr id="217112" name="文字方塊 54"/>
          <p:cNvSpPr txBox="1">
            <a:spLocks noChangeArrowheads="1"/>
          </p:cNvSpPr>
          <p:nvPr/>
        </p:nvSpPr>
        <p:spPr bwMode="auto">
          <a:xfrm>
            <a:off x="4214813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出</a:t>
            </a:r>
          </a:p>
        </p:txBody>
      </p:sp>
      <p:sp>
        <p:nvSpPr>
          <p:cNvPr id="217113" name="文字方塊 55"/>
          <p:cNvSpPr txBox="1">
            <a:spLocks noChangeArrowheads="1"/>
          </p:cNvSpPr>
          <p:nvPr/>
        </p:nvSpPr>
        <p:spPr bwMode="auto">
          <a:xfrm>
            <a:off x="1428750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球</a:t>
            </a:r>
          </a:p>
        </p:txBody>
      </p:sp>
      <p:sp>
        <p:nvSpPr>
          <p:cNvPr id="217114" name="文字方塊 56"/>
          <p:cNvSpPr txBox="1">
            <a:spLocks noChangeArrowheads="1"/>
          </p:cNvSpPr>
          <p:nvPr/>
        </p:nvSpPr>
        <p:spPr bwMode="auto">
          <a:xfrm>
            <a:off x="4143375" y="20002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光</a:t>
            </a:r>
          </a:p>
        </p:txBody>
      </p:sp>
      <p:sp>
        <p:nvSpPr>
          <p:cNvPr id="217115" name="文字方塊 58"/>
          <p:cNvSpPr txBox="1">
            <a:spLocks noChangeArrowheads="1"/>
          </p:cNvSpPr>
          <p:nvPr/>
        </p:nvSpPr>
        <p:spPr bwMode="auto">
          <a:xfrm>
            <a:off x="7000875" y="36433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食</a:t>
            </a: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4071938" y="357188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600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劃</a:t>
            </a:r>
          </a:p>
        </p:txBody>
      </p:sp>
    </p:spTree>
    <p:extLst>
      <p:ext uri="{BB962C8B-B14F-4D97-AF65-F5344CB8AC3E}">
        <p14:creationId xmlns:p14="http://schemas.microsoft.com/office/powerpoint/2010/main" val="7454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981075"/>
            <a:ext cx="7772400" cy="2095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dirty="0">
                <a:solidFill>
                  <a:schemeClr val="tx1"/>
                </a:solidFill>
                <a:latin typeface="細明體" pitchFamily="49" charset="-120"/>
                <a:ea typeface="華康粗黑體" pitchFamily="49" charset="-120"/>
              </a:rPr>
              <a:t>手機不能掉在水裡</a:t>
            </a:r>
            <a:r>
              <a:rPr lang="zh-TW" altLang="en-US" sz="5400" dirty="0">
                <a:latin typeface="Arial Unicode MS" pitchFamily="34" charset="-120"/>
                <a:ea typeface="富漢通粗古印" pitchFamily="49" charset="-120"/>
              </a:rPr>
              <a:t/>
            </a:r>
            <a:br>
              <a:rPr lang="zh-TW" altLang="en-US" sz="5400" dirty="0">
                <a:latin typeface="Arial Unicode MS" pitchFamily="34" charset="-120"/>
                <a:ea typeface="富漢通粗古印" pitchFamily="49" charset="-120"/>
              </a:rPr>
            </a:br>
            <a:endParaRPr lang="zh-TW" altLang="en-US" sz="5400" dirty="0">
              <a:ea typeface="富漢通粗古印" pitchFamily="49" charset="-12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068638"/>
            <a:ext cx="6400800" cy="1219200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  <a:ea typeface="華康魏碑體" pitchFamily="65" charset="-120"/>
              </a:rPr>
              <a:t>機不可失</a:t>
            </a:r>
          </a:p>
        </p:txBody>
      </p:sp>
    </p:spTree>
    <p:extLst>
      <p:ext uri="{BB962C8B-B14F-4D97-AF65-F5344CB8AC3E}">
        <p14:creationId xmlns:p14="http://schemas.microsoft.com/office/powerpoint/2010/main" val="4071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620688"/>
            <a:ext cx="7772400" cy="18297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dirty="0">
                <a:solidFill>
                  <a:srgbClr val="000000"/>
                </a:solidFill>
                <a:latin typeface="華康粗黑體" pitchFamily="49" charset="-120"/>
                <a:ea typeface="華康粗黑體" pitchFamily="49" charset="-120"/>
              </a:rPr>
              <a:t>一隻烏龜因為十字形的背殼而變的很出名</a:t>
            </a:r>
            <a:r>
              <a:rPr lang="zh-TW" altLang="en-US" dirty="0"/>
              <a:t> 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zh-TW" altLang="en-US" sz="6000" smtClean="0">
                <a:solidFill>
                  <a:srgbClr val="FF0000"/>
                </a:solidFill>
                <a:ea typeface="華康魏碑體" pitchFamily="65" charset="-120"/>
              </a:rPr>
              <a:t>實至名歸</a:t>
            </a:r>
          </a:p>
        </p:txBody>
      </p:sp>
    </p:spTree>
    <p:extLst>
      <p:ext uri="{BB962C8B-B14F-4D97-AF65-F5344CB8AC3E}">
        <p14:creationId xmlns:p14="http://schemas.microsoft.com/office/powerpoint/2010/main" val="318073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收到封裝</a:t>
            </a:r>
            <a:r>
              <a:rPr lang="zh-TW" altLang="en-US" sz="6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著兩顆蛋的信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itchFamily="34" charset="-120"/>
              </a:rPr>
              <a:t/>
            </a:r>
            <a:b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itchFamily="34" charset="-120"/>
              </a:rPr>
            </a:b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38600"/>
            <a:ext cx="6400800" cy="1262063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  <a:ea typeface="華康魏碑體" pitchFamily="65" charset="-120"/>
              </a:rPr>
              <a:t>信誓旦旦</a:t>
            </a:r>
          </a:p>
        </p:txBody>
      </p:sp>
    </p:spTree>
    <p:extLst>
      <p:ext uri="{BB962C8B-B14F-4D97-AF65-F5344CB8AC3E}">
        <p14:creationId xmlns:p14="http://schemas.microsoft.com/office/powerpoint/2010/main" val="19785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8064500" cy="1736725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有一種蝙蝠不用</a:t>
            </a:r>
            <a:r>
              <a:rPr lang="zh-TW" altLang="en-US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休息</a:t>
            </a:r>
            <a:endParaRPr lang="zh-TW" altLang="en-US" sz="6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644900"/>
            <a:ext cx="6400800" cy="1219200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  <a:ea typeface="華康魏碑體" pitchFamily="65" charset="-120"/>
              </a:rPr>
              <a:t>不修邊幅</a:t>
            </a:r>
          </a:p>
        </p:txBody>
      </p:sp>
    </p:spTree>
    <p:extLst>
      <p:ext uri="{BB962C8B-B14F-4D97-AF65-F5344CB8AC3E}">
        <p14:creationId xmlns:p14="http://schemas.microsoft.com/office/powerpoint/2010/main" val="314004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7772400" cy="1592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畫家喜歡畫粗的繩子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141663"/>
            <a:ext cx="6400800" cy="1219200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  <a:ea typeface="華康魏碑體" pitchFamily="65" charset="-120"/>
              </a:rPr>
              <a:t>出神入化</a:t>
            </a:r>
          </a:p>
        </p:txBody>
      </p:sp>
    </p:spTree>
    <p:extLst>
      <p:ext uri="{BB962C8B-B14F-4D97-AF65-F5344CB8AC3E}">
        <p14:creationId xmlns:p14="http://schemas.microsoft.com/office/powerpoint/2010/main" val="36428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7772400" cy="18297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7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蜜蜂停在日曆上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zh-TW" altLang="en-US" sz="6000" smtClean="0">
                <a:solidFill>
                  <a:srgbClr val="FF0000"/>
                </a:solidFill>
                <a:ea typeface="華康魏碑體" pitchFamily="65" charset="-120"/>
              </a:rPr>
              <a:t>風和日麗</a:t>
            </a:r>
          </a:p>
        </p:txBody>
      </p:sp>
    </p:spTree>
    <p:extLst>
      <p:ext uri="{BB962C8B-B14F-4D97-AF65-F5344CB8AC3E}">
        <p14:creationId xmlns:p14="http://schemas.microsoft.com/office/powerpoint/2010/main" val="267365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98913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移動建</a:t>
            </a: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</a:t>
            </a:r>
            <a:r>
              <a:rPr lang="zh-TW" altLang="en-US" sz="6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鋼琴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  <a:ea typeface="華康魏碑體" pitchFamily="65" charset="-120"/>
              </a:rPr>
              <a:t>一見鍾情</a:t>
            </a:r>
          </a:p>
        </p:txBody>
      </p:sp>
    </p:spTree>
    <p:extLst>
      <p:ext uri="{BB962C8B-B14F-4D97-AF65-F5344CB8AC3E}">
        <p14:creationId xmlns:p14="http://schemas.microsoft.com/office/powerpoint/2010/main" val="48980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zh-TW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1550" y="3159125"/>
            <a:ext cx="7772400" cy="2457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480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4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雞同鴨講</a:t>
            </a:r>
          </a:p>
        </p:txBody>
      </p:sp>
      <p:sp>
        <p:nvSpPr>
          <p:cNvPr id="293892" name="Rectangle 5"/>
          <p:cNvSpPr>
            <a:spLocks noChangeArrowheads="1"/>
          </p:cNvSpPr>
          <p:nvPr/>
        </p:nvSpPr>
        <p:spPr bwMode="auto">
          <a:xfrm>
            <a:off x="539750" y="1490663"/>
            <a:ext cx="77279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6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有一隻槳被乩童壓著</a:t>
            </a:r>
          </a:p>
        </p:txBody>
      </p:sp>
    </p:spTree>
    <p:extLst>
      <p:ext uri="{BB962C8B-B14F-4D97-AF65-F5344CB8AC3E}">
        <p14:creationId xmlns:p14="http://schemas.microsoft.com/office/powerpoint/2010/main" val="248278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zh-TW"/>
          </a:p>
        </p:txBody>
      </p:sp>
      <p:sp>
        <p:nvSpPr>
          <p:cNvPr id="316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950" y="1989138"/>
            <a:ext cx="9036050" cy="20193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zh-TW" alt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小玉的爸爸性無能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2484438" y="4005263"/>
            <a:ext cx="39608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6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欲罷不能</a:t>
            </a:r>
          </a:p>
        </p:txBody>
      </p:sp>
    </p:spTree>
    <p:extLst>
      <p:ext uri="{BB962C8B-B14F-4D97-AF65-F5344CB8AC3E}">
        <p14:creationId xmlns:p14="http://schemas.microsoft.com/office/powerpoint/2010/main" val="351657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8520" y="620688"/>
            <a:ext cx="9504610" cy="17367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600" dirty="0" smtClean="0">
                <a:ea typeface="標楷體" pitchFamily="65" charset="-120"/>
              </a:rPr>
              <a:t>老鷹在羚羊的手機上大便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臨機鷹便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500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_rels/them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高階主管">
  <a:themeElements>
    <a:clrScheme name="高階主管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高階主管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designa">
  <a:themeElements>
    <a:clrScheme name="tdesigna 1">
      <a:dk1>
        <a:srgbClr val="080808"/>
      </a:dk1>
      <a:lt1>
        <a:srgbClr val="FFFFFF"/>
      </a:lt1>
      <a:dk2>
        <a:srgbClr val="0039AC"/>
      </a:dk2>
      <a:lt2>
        <a:srgbClr val="C0C0C0"/>
      </a:lt2>
      <a:accent1>
        <a:srgbClr val="FFFF99"/>
      </a:accent1>
      <a:accent2>
        <a:srgbClr val="FFCC66"/>
      </a:accent2>
      <a:accent3>
        <a:srgbClr val="FFFFFF"/>
      </a:accent3>
      <a:accent4>
        <a:srgbClr val="060606"/>
      </a:accent4>
      <a:accent5>
        <a:srgbClr val="FFFFCA"/>
      </a:accent5>
      <a:accent6>
        <a:srgbClr val="E7B95C"/>
      </a:accent6>
      <a:hlink>
        <a:srgbClr val="0066FF"/>
      </a:hlink>
      <a:folHlink>
        <a:srgbClr val="CC3300"/>
      </a:folHlink>
    </a:clrScheme>
    <a:fontScheme name="tdesigna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tdesigna 1">
        <a:dk1>
          <a:srgbClr val="080808"/>
        </a:dk1>
        <a:lt1>
          <a:srgbClr val="FFFFFF"/>
        </a:lt1>
        <a:dk2>
          <a:srgbClr val="0039AC"/>
        </a:dk2>
        <a:lt2>
          <a:srgbClr val="C0C0C0"/>
        </a:lt2>
        <a:accent1>
          <a:srgbClr val="FFFF99"/>
        </a:accent1>
        <a:accent2>
          <a:srgbClr val="FFCC66"/>
        </a:accent2>
        <a:accent3>
          <a:srgbClr val="FFFFFF"/>
        </a:accent3>
        <a:accent4>
          <a:srgbClr val="060606"/>
        </a:accent4>
        <a:accent5>
          <a:srgbClr val="FFFFCA"/>
        </a:accent5>
        <a:accent6>
          <a:srgbClr val="E7B95C"/>
        </a:accent6>
        <a:hlink>
          <a:srgbClr val="0066FF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a 2">
        <a:dk1>
          <a:srgbClr val="333399"/>
        </a:dk1>
        <a:lt1>
          <a:srgbClr val="ADD3AF"/>
        </a:lt1>
        <a:dk2>
          <a:srgbClr val="D65700"/>
        </a:dk2>
        <a:lt2>
          <a:srgbClr val="B2B2B2"/>
        </a:lt2>
        <a:accent1>
          <a:srgbClr val="B8E9EE"/>
        </a:accent1>
        <a:accent2>
          <a:srgbClr val="FFCC00"/>
        </a:accent2>
        <a:accent3>
          <a:srgbClr val="D3E6D4"/>
        </a:accent3>
        <a:accent4>
          <a:srgbClr val="2A2A82"/>
        </a:accent4>
        <a:accent5>
          <a:srgbClr val="D8F2F5"/>
        </a:accent5>
        <a:accent6>
          <a:srgbClr val="E7B900"/>
        </a:accent6>
        <a:hlink>
          <a:srgbClr val="00808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a 3">
        <a:dk1>
          <a:srgbClr val="003BB2"/>
        </a:dk1>
        <a:lt1>
          <a:srgbClr val="CCFFCC"/>
        </a:lt1>
        <a:dk2>
          <a:srgbClr val="003366"/>
        </a:dk2>
        <a:lt2>
          <a:srgbClr val="C0C0C0"/>
        </a:lt2>
        <a:accent1>
          <a:srgbClr val="FFFFFF"/>
        </a:accent1>
        <a:accent2>
          <a:srgbClr val="009900"/>
        </a:accent2>
        <a:accent3>
          <a:srgbClr val="E2FFE2"/>
        </a:accent3>
        <a:accent4>
          <a:srgbClr val="003197"/>
        </a:accent4>
        <a:accent5>
          <a:srgbClr val="FFFFFF"/>
        </a:accent5>
        <a:accent6>
          <a:srgbClr val="008A00"/>
        </a:accent6>
        <a:hlink>
          <a:srgbClr val="333399"/>
        </a:hlink>
        <a:folHlink>
          <a:srgbClr val="E4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a 4">
        <a:dk1>
          <a:srgbClr val="0000CC"/>
        </a:dk1>
        <a:lt1>
          <a:srgbClr val="CCECFF"/>
        </a:lt1>
        <a:dk2>
          <a:srgbClr val="006666"/>
        </a:dk2>
        <a:lt2>
          <a:srgbClr val="C0C0C0"/>
        </a:lt2>
        <a:accent1>
          <a:srgbClr val="FFFF99"/>
        </a:accent1>
        <a:accent2>
          <a:srgbClr val="FFCCFF"/>
        </a:accent2>
        <a:accent3>
          <a:srgbClr val="E2F4FF"/>
        </a:accent3>
        <a:accent4>
          <a:srgbClr val="0000AE"/>
        </a:accent4>
        <a:accent5>
          <a:srgbClr val="FFFFCA"/>
        </a:accent5>
        <a:accent6>
          <a:srgbClr val="E7B9E7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a 5">
        <a:dk1>
          <a:srgbClr val="000000"/>
        </a:dk1>
        <a:lt1>
          <a:srgbClr val="FFFFCC"/>
        </a:lt1>
        <a:dk2>
          <a:srgbClr val="5A5A86"/>
        </a:dk2>
        <a:lt2>
          <a:srgbClr val="C0C0C0"/>
        </a:lt2>
        <a:accent1>
          <a:srgbClr val="D5E9F7"/>
        </a:accent1>
        <a:accent2>
          <a:srgbClr val="FFCC00"/>
        </a:accent2>
        <a:accent3>
          <a:srgbClr val="FFFFE2"/>
        </a:accent3>
        <a:accent4>
          <a:srgbClr val="000000"/>
        </a:accent4>
        <a:accent5>
          <a:srgbClr val="E7F2FA"/>
        </a:accent5>
        <a:accent6>
          <a:srgbClr val="E7B900"/>
        </a:accent6>
        <a:hlink>
          <a:srgbClr val="CC3300"/>
        </a:hlink>
        <a:folHlink>
          <a:srgbClr val="007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a 6">
        <a:dk1>
          <a:srgbClr val="006666"/>
        </a:dk1>
        <a:lt1>
          <a:srgbClr val="FFECD9"/>
        </a:lt1>
        <a:dk2>
          <a:srgbClr val="000099"/>
        </a:dk2>
        <a:lt2>
          <a:srgbClr val="B2B2B2"/>
        </a:lt2>
        <a:accent1>
          <a:srgbClr val="EAEAEA"/>
        </a:accent1>
        <a:accent2>
          <a:srgbClr val="FF6600"/>
        </a:accent2>
        <a:accent3>
          <a:srgbClr val="FFF4E9"/>
        </a:accent3>
        <a:accent4>
          <a:srgbClr val="005656"/>
        </a:accent4>
        <a:accent5>
          <a:srgbClr val="F3F3F3"/>
        </a:accent5>
        <a:accent6>
          <a:srgbClr val="E75C00"/>
        </a:accent6>
        <a:hlink>
          <a:srgbClr val="0066FF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a 7">
        <a:dk1>
          <a:srgbClr val="585884"/>
        </a:dk1>
        <a:lt1>
          <a:srgbClr val="DDDDDD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99CC00"/>
        </a:accent2>
        <a:accent3>
          <a:srgbClr val="EBEBEB"/>
        </a:accent3>
        <a:accent4>
          <a:srgbClr val="4A4A70"/>
        </a:accent4>
        <a:accent5>
          <a:srgbClr val="FFFFE2"/>
        </a:accent5>
        <a:accent6>
          <a:srgbClr val="8AB900"/>
        </a:accent6>
        <a:hlink>
          <a:srgbClr val="FF3300"/>
        </a:hlink>
        <a:folHlink>
          <a:srgbClr val="6E3B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a 8">
        <a:dk1>
          <a:srgbClr val="333399"/>
        </a:dk1>
        <a:lt1>
          <a:srgbClr val="FFD9D9"/>
        </a:lt1>
        <a:dk2>
          <a:srgbClr val="00716E"/>
        </a:dk2>
        <a:lt2>
          <a:srgbClr val="C0C0C0"/>
        </a:lt2>
        <a:accent1>
          <a:srgbClr val="AED2BA"/>
        </a:accent1>
        <a:accent2>
          <a:srgbClr val="FF9933"/>
        </a:accent2>
        <a:accent3>
          <a:srgbClr val="FFE9E9"/>
        </a:accent3>
        <a:accent4>
          <a:srgbClr val="2A2A82"/>
        </a:accent4>
        <a:accent5>
          <a:srgbClr val="D3E5D9"/>
        </a:accent5>
        <a:accent6>
          <a:srgbClr val="E78A2D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lily">
  <a:themeElements>
    <a:clrScheme name="lily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ily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lily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y 3">
        <a:dk1>
          <a:srgbClr val="000000"/>
        </a:dk1>
        <a:lt1>
          <a:srgbClr val="FFFFCC"/>
        </a:lt1>
        <a:dk2>
          <a:srgbClr val="808000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y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y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cdragon">
  <a:themeElements>
    <a:clrScheme name="">
      <a:dk1>
        <a:srgbClr val="C0C0C0"/>
      </a:dk1>
      <a:lt1>
        <a:srgbClr val="FFFF00"/>
      </a:lt1>
      <a:dk2>
        <a:srgbClr val="FF0000"/>
      </a:dk2>
      <a:lt2>
        <a:srgbClr val="FFFF00"/>
      </a:lt2>
      <a:accent1>
        <a:srgbClr val="33CC33"/>
      </a:accent1>
      <a:accent2>
        <a:srgbClr val="0000FF"/>
      </a:accent2>
      <a:accent3>
        <a:srgbClr val="FFAAAA"/>
      </a:accent3>
      <a:accent4>
        <a:srgbClr val="DADA00"/>
      </a:accent4>
      <a:accent5>
        <a:srgbClr val="ADE2AD"/>
      </a:accent5>
      <a:accent6>
        <a:srgbClr val="0000E7"/>
      </a:accent6>
      <a:hlink>
        <a:srgbClr val="0099FF"/>
      </a:hlink>
      <a:folHlink>
        <a:srgbClr val="FF99FF"/>
      </a:folHlink>
    </a:clrScheme>
    <a:fontScheme name="cdragon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drag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rag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rag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rag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rag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rag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rag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ragon 8">
        <a:dk1>
          <a:srgbClr val="000000"/>
        </a:dk1>
        <a:lt1>
          <a:srgbClr val="FF0000"/>
        </a:lt1>
        <a:dk2>
          <a:srgbClr val="000000"/>
        </a:dk2>
        <a:lt2>
          <a:srgbClr val="C0C0C0"/>
        </a:lt2>
        <a:accent1>
          <a:srgbClr val="FEE002"/>
        </a:accent1>
        <a:accent2>
          <a:srgbClr val="3333CC"/>
        </a:accent2>
        <a:accent3>
          <a:srgbClr val="FFAAAA"/>
        </a:accent3>
        <a:accent4>
          <a:srgbClr val="000000"/>
        </a:accent4>
        <a:accent5>
          <a:srgbClr val="FEEDAA"/>
        </a:accent5>
        <a:accent6>
          <a:srgbClr val="2D2DB9"/>
        </a:accent6>
        <a:hlink>
          <a:srgbClr val="0099FF"/>
        </a:hlink>
        <a:folHlink>
          <a:srgbClr val="FF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綜合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綜合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綜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1_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1_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熱力">
  <a:themeElements>
    <a:clrScheme name="熱力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熱力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熱力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chnology">
  <a:themeElements>
    <a:clrScheme name="Technology 2">
      <a:dk1>
        <a:srgbClr val="000000"/>
      </a:dk1>
      <a:lt1>
        <a:srgbClr val="609494"/>
      </a:lt1>
      <a:dk2>
        <a:srgbClr val="FFC545"/>
      </a:dk2>
      <a:lt2>
        <a:srgbClr val="476F6E"/>
      </a:lt2>
      <a:accent1>
        <a:srgbClr val="FFFFCC"/>
      </a:accent1>
      <a:accent2>
        <a:srgbClr val="FF9900"/>
      </a:accent2>
      <a:accent3>
        <a:srgbClr val="B6C8C8"/>
      </a:accent3>
      <a:accent4>
        <a:srgbClr val="000000"/>
      </a:accent4>
      <a:accent5>
        <a:srgbClr val="FFFFE2"/>
      </a:accent5>
      <a:accent6>
        <a:srgbClr val="E78A00"/>
      </a:accent6>
      <a:hlink>
        <a:srgbClr val="3E7D7C"/>
      </a:hlink>
      <a:folHlink>
        <a:srgbClr val="99CCCC"/>
      </a:folHlink>
    </a:clrScheme>
    <a:fontScheme name="Technology">
      <a:majorFont>
        <a:latin typeface="Impact"/>
        <a:ea typeface="新細明體"/>
        <a:cs typeface=""/>
      </a:majorFont>
      <a:minorFont>
        <a:latin typeface="Arial Narrow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Technology 1">
        <a:dk1>
          <a:srgbClr val="264D4C"/>
        </a:dk1>
        <a:lt1>
          <a:srgbClr val="F8F8F8"/>
        </a:lt1>
        <a:dk2>
          <a:srgbClr val="336666"/>
        </a:dk2>
        <a:lt2>
          <a:srgbClr val="FFFFCC"/>
        </a:lt2>
        <a:accent1>
          <a:srgbClr val="C0C0C0"/>
        </a:accent1>
        <a:accent2>
          <a:srgbClr val="FF9900"/>
        </a:accent2>
        <a:accent3>
          <a:srgbClr val="ADB8B8"/>
        </a:accent3>
        <a:accent4>
          <a:srgbClr val="D4D4D4"/>
        </a:accent4>
        <a:accent5>
          <a:srgbClr val="DCDCDC"/>
        </a:accent5>
        <a:accent6>
          <a:srgbClr val="E78A00"/>
        </a:accent6>
        <a:hlink>
          <a:srgbClr val="FFCC00"/>
        </a:hlink>
        <a:folHlink>
          <a:srgbClr val="99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y 2">
        <a:dk1>
          <a:srgbClr val="000000"/>
        </a:dk1>
        <a:lt1>
          <a:srgbClr val="609494"/>
        </a:lt1>
        <a:dk2>
          <a:srgbClr val="FFC545"/>
        </a:dk2>
        <a:lt2>
          <a:srgbClr val="476F6E"/>
        </a:lt2>
        <a:accent1>
          <a:srgbClr val="FFFFCC"/>
        </a:accent1>
        <a:accent2>
          <a:srgbClr val="FF9900"/>
        </a:accent2>
        <a:accent3>
          <a:srgbClr val="B6C8C8"/>
        </a:accent3>
        <a:accent4>
          <a:srgbClr val="000000"/>
        </a:accent4>
        <a:accent5>
          <a:srgbClr val="FFFFE2"/>
        </a:accent5>
        <a:accent6>
          <a:srgbClr val="E78A00"/>
        </a:accent6>
        <a:hlink>
          <a:srgbClr val="3E7D7C"/>
        </a:hlink>
        <a:folHlink>
          <a:srgbClr val="99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1E1E1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清晰度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750</Words>
  <Application>Microsoft Office PowerPoint</Application>
  <PresentationFormat>如螢幕大小 (4:3)</PresentationFormat>
  <Paragraphs>492</Paragraphs>
  <Slides>119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37</vt:i4>
      </vt:variant>
      <vt:variant>
        <vt:lpstr>佈景主題</vt:lpstr>
      </vt:variant>
      <vt:variant>
        <vt:i4>36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119</vt:i4>
      </vt:variant>
    </vt:vector>
  </HeadingPairs>
  <TitlesOfParts>
    <vt:vector size="193" baseType="lpstr">
      <vt:lpstr>Arial Unicode MS</vt:lpstr>
      <vt:lpstr>SimHei</vt:lpstr>
      <vt:lpstr>細明體</vt:lpstr>
      <vt:lpstr>富漢通粗古印</vt:lpstr>
      <vt:lpstr>富漢通新中黑</vt:lpstr>
      <vt:lpstr>華康粗黑體</vt:lpstr>
      <vt:lpstr>華康粗黑體(P)</vt:lpstr>
      <vt:lpstr>華康魏碑體</vt:lpstr>
      <vt:lpstr>華康魏碑體(P)</vt:lpstr>
      <vt:lpstr>微軟正黑體</vt:lpstr>
      <vt:lpstr>新細明體</vt:lpstr>
      <vt:lpstr>標楷體</vt:lpstr>
      <vt:lpstr>Arial</vt:lpstr>
      <vt:lpstr>Arial Black</vt:lpstr>
      <vt:lpstr>Arial Narrow</vt:lpstr>
      <vt:lpstr>Bookman Old Style</vt:lpstr>
      <vt:lpstr>Calibri</vt:lpstr>
      <vt:lpstr>Candara</vt:lpstr>
      <vt:lpstr>Century Gothic</vt:lpstr>
      <vt:lpstr>Century Schoolbook</vt:lpstr>
      <vt:lpstr>Courier New</vt:lpstr>
      <vt:lpstr>Franklin Gothic Book</vt:lpstr>
      <vt:lpstr>Franklin Gothic Medium</vt:lpstr>
      <vt:lpstr>Garamond</vt:lpstr>
      <vt:lpstr>Georgia</vt:lpstr>
      <vt:lpstr>Gill Sans MT</vt:lpstr>
      <vt:lpstr>Impact</vt:lpstr>
      <vt:lpstr>Lucida Sans Unicode</vt:lpstr>
      <vt:lpstr>Palatino Linotype</vt:lpstr>
      <vt:lpstr>Symbol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1_Office 佈景主題</vt:lpstr>
      <vt:lpstr>Bold Stripes</vt:lpstr>
      <vt:lpstr>2_Office 佈景主題</vt:lpstr>
      <vt:lpstr>預設簡報設計</vt:lpstr>
      <vt:lpstr>Technology</vt:lpstr>
      <vt:lpstr>1_Balloons</vt:lpstr>
      <vt:lpstr>Balloons</vt:lpstr>
      <vt:lpstr>Teamwork</vt:lpstr>
      <vt:lpstr>波形</vt:lpstr>
      <vt:lpstr>市鎮</vt:lpstr>
      <vt:lpstr>氣流</vt:lpstr>
      <vt:lpstr>1_基本</vt:lpstr>
      <vt:lpstr>高階主管</vt:lpstr>
      <vt:lpstr>暗香撲面</vt:lpstr>
      <vt:lpstr>壁窗</vt:lpstr>
      <vt:lpstr>匯合</vt:lpstr>
      <vt:lpstr>清晰度</vt:lpstr>
      <vt:lpstr>Blends</vt:lpstr>
      <vt:lpstr>tdesigna</vt:lpstr>
      <vt:lpstr>Blue Diagonal</vt:lpstr>
      <vt:lpstr>lily</vt:lpstr>
      <vt:lpstr>cdragon</vt:lpstr>
      <vt:lpstr>Fireworks</vt:lpstr>
      <vt:lpstr>Balance</vt:lpstr>
      <vt:lpstr>Fading Grid</vt:lpstr>
      <vt:lpstr>Cascade</vt:lpstr>
      <vt:lpstr>1_氣流</vt:lpstr>
      <vt:lpstr>NewsPrint</vt:lpstr>
      <vt:lpstr>1_NewsPrint</vt:lpstr>
      <vt:lpstr>夏至</vt:lpstr>
      <vt:lpstr>綜合</vt:lpstr>
      <vt:lpstr>1_旅程</vt:lpstr>
      <vt:lpstr>1_波形</vt:lpstr>
      <vt:lpstr>熱力</vt:lpstr>
      <vt:lpstr>華麗</vt:lpstr>
      <vt:lpstr>原創</vt:lpstr>
      <vt:lpstr>點陣圖影像</vt:lpstr>
      <vt:lpstr>手指遊戲 </vt:lpstr>
      <vt:lpstr>PowerPoint 簡報</vt:lpstr>
      <vt:lpstr>PowerPoint 簡報</vt:lpstr>
      <vt:lpstr>PowerPoint 簡報</vt:lpstr>
      <vt:lpstr>手指遊戲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請問是什麼字</vt:lpstr>
      <vt:lpstr>PowerPoint 簡報</vt:lpstr>
      <vt:lpstr>PowerPoint 簡報</vt:lpstr>
      <vt:lpstr>PowerPoint 簡報</vt:lpstr>
      <vt:lpstr>    請問是什麼字</vt:lpstr>
      <vt:lpstr>PowerPoint 簡報</vt:lpstr>
      <vt:lpstr>PowerPoint 簡報</vt:lpstr>
      <vt:lpstr>   請問是什麼字</vt:lpstr>
      <vt:lpstr>PowerPoint 簡報</vt:lpstr>
      <vt:lpstr>PowerPoint 簡報</vt:lpstr>
      <vt:lpstr>PowerPoint 簡報</vt:lpstr>
      <vt:lpstr>  請問六角型是什麼字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請問左上角是什麼字</vt:lpstr>
      <vt:lpstr>PowerPoint 簡報</vt:lpstr>
      <vt:lpstr>PowerPoint 簡報</vt:lpstr>
      <vt:lpstr>PowerPoint 簡報</vt:lpstr>
      <vt:lpstr> 請問方塊是什麼字</vt:lpstr>
      <vt:lpstr>有一隻熊走過來</vt:lpstr>
      <vt:lpstr>小慧很喜歡走路 </vt:lpstr>
      <vt:lpstr>兩碗泡麵都被盜了 </vt:lpstr>
      <vt:lpstr>髒了帽子要翻面再戴 </vt:lpstr>
      <vt:lpstr>  一隻羊牠蹲錯了地方 </vt:lpstr>
      <vt:lpstr>羊打電話給老鷹 老鷹接起電話說"喂" </vt:lpstr>
      <vt:lpstr>老鷹和羊打架，老鷹打勝羊卻摔倒了 </vt:lpstr>
      <vt:lpstr>猩猩是大象父母 </vt:lpstr>
      <vt:lpstr>一個男人光屁股坐在石頭上 </vt:lpstr>
      <vt:lpstr>二個男人光屁股坐在石頭上 </vt:lpstr>
      <vt:lpstr>女子裸奔就有風</vt:lpstr>
      <vt:lpstr>小男孩子裸奔以後會長大</vt:lpstr>
      <vt:lpstr>藍色的刀和槍</vt:lpstr>
      <vt:lpstr>手機不能掉在水裡 </vt:lpstr>
      <vt:lpstr>一隻烏龜因為十字形的背殼而變的很出名 </vt:lpstr>
      <vt:lpstr>收到封裝著兩顆蛋的信 </vt:lpstr>
      <vt:lpstr>有一種蝙蝠不用休息</vt:lpstr>
      <vt:lpstr>畫家喜歡畫粗的繩子 </vt:lpstr>
      <vt:lpstr>蜜蜂停在日曆上</vt:lpstr>
      <vt:lpstr>移動建中的鋼琴</vt:lpstr>
      <vt:lpstr>PowerPoint 簡報</vt:lpstr>
      <vt:lpstr>PowerPoint 簡報</vt:lpstr>
      <vt:lpstr>老鷹在羚羊的手機上大便</vt:lpstr>
      <vt:lpstr>牛一下水游泳後就不叫了 </vt:lpstr>
      <vt:lpstr>PowerPoint 簡報</vt:lpstr>
      <vt:lpstr>請寫出一個共同的字</vt:lpstr>
      <vt:lpstr>請寫出一個共同的字</vt:lpstr>
      <vt:lpstr>3劃</vt:lpstr>
      <vt:lpstr>4劃 </vt:lpstr>
      <vt:lpstr>5劃</vt:lpstr>
      <vt:lpstr>4劃</vt:lpstr>
      <vt:lpstr>10劃</vt:lpstr>
      <vt:lpstr>5劃</vt:lpstr>
      <vt:lpstr>5劃</vt:lpstr>
      <vt:lpstr>2劃</vt:lpstr>
      <vt:lpstr>6劃</vt:lpstr>
      <vt:lpstr>   6劃</vt:lpstr>
      <vt:lpstr> 5劃</vt:lpstr>
      <vt:lpstr>5劃</vt:lpstr>
      <vt:lpstr>3劃</vt:lpstr>
      <vt:lpstr> 4劃</vt:lpstr>
      <vt:lpstr> 5劃</vt:lpstr>
      <vt:lpstr>四面文字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hlc</dc:creator>
  <cp:lastModifiedBy>SuperMan</cp:lastModifiedBy>
  <cp:revision>21</cp:revision>
  <dcterms:created xsi:type="dcterms:W3CDTF">2018-03-22T14:47:51Z</dcterms:created>
  <dcterms:modified xsi:type="dcterms:W3CDTF">2019-04-29T06:19:03Z</dcterms:modified>
</cp:coreProperties>
</file>